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7772400" cy="10058400"/>
  <p:embeddedFontLst>
    <p:embeddedFont>
      <p:font typeface="微软雅黑" panose="020B0503020204020204" pitchFamily="34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4181-EBB9-4DE2-988F-7C29EDF6B8E6}" type="datetimeFigureOut">
              <a:rPr lang="zh-CN" altLang="en-US" smtClean="0"/>
              <a:t>2025-09-19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F1393-65BE-496A-B975-876387B114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234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E7255-383E-4659-98A0-F3297BA3384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48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ster-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ster-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59200"/>
            <a:ext cx="10972080" cy="108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520280"/>
            <a:ext cx="10972080" cy="376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2025-09-19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980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59200"/>
            <a:ext cx="10972080" cy="108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520280"/>
            <a:ext cx="10972080" cy="376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/>
        </p:blipFill>
        <p:spPr>
          <a:xfrm>
            <a:off x="0" y="0"/>
            <a:ext cx="12191760" cy="6859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图片 6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任意多边形 7"/>
          <p:cNvSpPr/>
          <p:nvPr/>
        </p:nvSpPr>
        <p:spPr>
          <a:xfrm>
            <a:off x="9905760" y="-360"/>
            <a:ext cx="2286360" cy="2572200"/>
          </a:xfrm>
          <a:custGeom>
            <a:avLst/>
            <a:gdLst/>
            <a:ahLst/>
            <a:cxnLst/>
            <a:rect l="0" t="0" r="r" b="b"/>
            <a:pathLst>
              <a:path w="6351" h="7145" fill="none">
                <a:moveTo>
                  <a:pt x="6351" y="6351"/>
                </a:moveTo>
                <a:cubicBezTo>
                  <a:pt x="6345" y="6356"/>
                  <a:pt x="6340" y="6360"/>
                  <a:pt x="6334" y="6364"/>
                </a:cubicBezTo>
                <a:cubicBezTo>
                  <a:pt x="6282" y="6403"/>
                  <a:pt x="6229" y="6440"/>
                  <a:pt x="6175" y="6476"/>
                </a:cubicBezTo>
                <a:cubicBezTo>
                  <a:pt x="6121" y="6512"/>
                  <a:pt x="6066" y="6547"/>
                  <a:pt x="6010" y="6581"/>
                </a:cubicBezTo>
                <a:cubicBezTo>
                  <a:pt x="5955" y="6614"/>
                  <a:pt x="5898" y="6646"/>
                  <a:pt x="5841" y="6677"/>
                </a:cubicBezTo>
                <a:cubicBezTo>
                  <a:pt x="5783" y="6707"/>
                  <a:pt x="5725" y="6736"/>
                  <a:pt x="5667" y="6764"/>
                </a:cubicBezTo>
                <a:cubicBezTo>
                  <a:pt x="5608" y="6792"/>
                  <a:pt x="5549" y="6818"/>
                  <a:pt x="5489" y="6843"/>
                </a:cubicBezTo>
                <a:cubicBezTo>
                  <a:pt x="5429" y="6868"/>
                  <a:pt x="5368" y="6891"/>
                  <a:pt x="5307" y="6913"/>
                </a:cubicBezTo>
                <a:cubicBezTo>
                  <a:pt x="5246" y="6935"/>
                  <a:pt x="5184" y="6956"/>
                  <a:pt x="5122" y="6974"/>
                </a:cubicBezTo>
                <a:cubicBezTo>
                  <a:pt x="5060" y="6993"/>
                  <a:pt x="4997" y="7011"/>
                  <a:pt x="4934" y="7026"/>
                </a:cubicBezTo>
                <a:cubicBezTo>
                  <a:pt x="4871" y="7042"/>
                  <a:pt x="4808" y="7056"/>
                  <a:pt x="4744" y="7069"/>
                </a:cubicBezTo>
                <a:cubicBezTo>
                  <a:pt x="4680" y="7082"/>
                  <a:pt x="4616" y="7093"/>
                  <a:pt x="4552" y="7102"/>
                </a:cubicBezTo>
                <a:cubicBezTo>
                  <a:pt x="4488" y="7112"/>
                  <a:pt x="4424" y="7120"/>
                  <a:pt x="4359" y="7126"/>
                </a:cubicBezTo>
                <a:cubicBezTo>
                  <a:pt x="4294" y="7133"/>
                  <a:pt x="4230" y="7137"/>
                  <a:pt x="4165" y="7140"/>
                </a:cubicBezTo>
                <a:cubicBezTo>
                  <a:pt x="4100" y="7144"/>
                  <a:pt x="4035" y="7145"/>
                  <a:pt x="3970" y="7145"/>
                </a:cubicBezTo>
                <a:cubicBezTo>
                  <a:pt x="3905" y="7145"/>
                  <a:pt x="3840" y="7144"/>
                  <a:pt x="3775" y="7140"/>
                </a:cubicBezTo>
                <a:cubicBezTo>
                  <a:pt x="3710" y="7137"/>
                  <a:pt x="3646" y="7133"/>
                  <a:pt x="3581" y="7126"/>
                </a:cubicBezTo>
                <a:cubicBezTo>
                  <a:pt x="3516" y="7120"/>
                  <a:pt x="3452" y="7112"/>
                  <a:pt x="3388" y="7102"/>
                </a:cubicBezTo>
                <a:cubicBezTo>
                  <a:pt x="3323" y="7093"/>
                  <a:pt x="3259" y="7082"/>
                  <a:pt x="3196" y="7069"/>
                </a:cubicBezTo>
                <a:cubicBezTo>
                  <a:pt x="3132" y="7056"/>
                  <a:pt x="3069" y="7042"/>
                  <a:pt x="3006" y="7026"/>
                </a:cubicBezTo>
                <a:cubicBezTo>
                  <a:pt x="2943" y="7011"/>
                  <a:pt x="2880" y="6993"/>
                  <a:pt x="2818" y="6974"/>
                </a:cubicBezTo>
                <a:cubicBezTo>
                  <a:pt x="2756" y="6956"/>
                  <a:pt x="2694" y="6935"/>
                  <a:pt x="2633" y="6913"/>
                </a:cubicBezTo>
                <a:cubicBezTo>
                  <a:pt x="2572" y="6891"/>
                  <a:pt x="2511" y="6868"/>
                  <a:pt x="2451" y="6843"/>
                </a:cubicBezTo>
                <a:cubicBezTo>
                  <a:pt x="2391" y="6818"/>
                  <a:pt x="2332" y="6792"/>
                  <a:pt x="2273" y="6764"/>
                </a:cubicBezTo>
                <a:cubicBezTo>
                  <a:pt x="2214" y="6736"/>
                  <a:pt x="2156" y="6707"/>
                  <a:pt x="2099" y="6677"/>
                </a:cubicBezTo>
                <a:cubicBezTo>
                  <a:pt x="2042" y="6646"/>
                  <a:pt x="1985" y="6614"/>
                  <a:pt x="1930" y="6581"/>
                </a:cubicBezTo>
                <a:cubicBezTo>
                  <a:pt x="1874" y="6547"/>
                  <a:pt x="1819" y="6512"/>
                  <a:pt x="1765" y="6476"/>
                </a:cubicBezTo>
                <a:cubicBezTo>
                  <a:pt x="1711" y="6440"/>
                  <a:pt x="1658" y="6403"/>
                  <a:pt x="1606" y="6364"/>
                </a:cubicBezTo>
                <a:cubicBezTo>
                  <a:pt x="1554" y="6326"/>
                  <a:pt x="1502" y="6286"/>
                  <a:pt x="1452" y="6244"/>
                </a:cubicBezTo>
                <a:cubicBezTo>
                  <a:pt x="1402" y="6203"/>
                  <a:pt x="1353" y="6161"/>
                  <a:pt x="1305" y="6117"/>
                </a:cubicBezTo>
                <a:cubicBezTo>
                  <a:pt x="1257" y="6074"/>
                  <a:pt x="1210" y="6029"/>
                  <a:pt x="1164" y="5983"/>
                </a:cubicBezTo>
                <a:cubicBezTo>
                  <a:pt x="1118" y="5937"/>
                  <a:pt x="1073" y="5890"/>
                  <a:pt x="1028" y="5842"/>
                </a:cubicBezTo>
                <a:cubicBezTo>
                  <a:pt x="985" y="5794"/>
                  <a:pt x="942" y="5744"/>
                  <a:pt x="901" y="5694"/>
                </a:cubicBezTo>
                <a:cubicBezTo>
                  <a:pt x="860" y="5644"/>
                  <a:pt x="820" y="5593"/>
                  <a:pt x="781" y="5541"/>
                </a:cubicBezTo>
                <a:cubicBezTo>
                  <a:pt x="742" y="5489"/>
                  <a:pt x="705" y="5435"/>
                  <a:pt x="669" y="5381"/>
                </a:cubicBezTo>
                <a:cubicBezTo>
                  <a:pt x="633" y="5327"/>
                  <a:pt x="598" y="5273"/>
                  <a:pt x="565" y="5217"/>
                </a:cubicBezTo>
                <a:cubicBezTo>
                  <a:pt x="531" y="5161"/>
                  <a:pt x="499" y="5105"/>
                  <a:pt x="469" y="5047"/>
                </a:cubicBezTo>
                <a:cubicBezTo>
                  <a:pt x="438" y="4990"/>
                  <a:pt x="409" y="4932"/>
                  <a:pt x="381" y="4873"/>
                </a:cubicBezTo>
                <a:cubicBezTo>
                  <a:pt x="353" y="4815"/>
                  <a:pt x="327" y="4755"/>
                  <a:pt x="302" y="4695"/>
                </a:cubicBezTo>
                <a:cubicBezTo>
                  <a:pt x="277" y="4635"/>
                  <a:pt x="254" y="4575"/>
                  <a:pt x="232" y="4514"/>
                </a:cubicBezTo>
                <a:cubicBezTo>
                  <a:pt x="210" y="4452"/>
                  <a:pt x="190" y="4391"/>
                  <a:pt x="171" y="4329"/>
                </a:cubicBezTo>
                <a:cubicBezTo>
                  <a:pt x="152" y="4266"/>
                  <a:pt x="135" y="4204"/>
                  <a:pt x="119" y="4141"/>
                </a:cubicBezTo>
                <a:cubicBezTo>
                  <a:pt x="103" y="4078"/>
                  <a:pt x="89" y="4014"/>
                  <a:pt x="76" y="3951"/>
                </a:cubicBezTo>
                <a:cubicBezTo>
                  <a:pt x="64" y="3887"/>
                  <a:pt x="53" y="3823"/>
                  <a:pt x="43" y="3759"/>
                </a:cubicBezTo>
                <a:cubicBezTo>
                  <a:pt x="34" y="3695"/>
                  <a:pt x="26" y="3630"/>
                  <a:pt x="19" y="3565"/>
                </a:cubicBezTo>
                <a:cubicBezTo>
                  <a:pt x="13" y="3500"/>
                  <a:pt x="8" y="3435"/>
                  <a:pt x="5" y="3370"/>
                </a:cubicBezTo>
                <a:cubicBezTo>
                  <a:pt x="2" y="3305"/>
                  <a:pt x="0" y="3240"/>
                  <a:pt x="0" y="3175"/>
                </a:cubicBezTo>
                <a:cubicBezTo>
                  <a:pt x="0" y="3111"/>
                  <a:pt x="2" y="3046"/>
                  <a:pt x="5" y="2981"/>
                </a:cubicBezTo>
                <a:cubicBezTo>
                  <a:pt x="8" y="2916"/>
                  <a:pt x="13" y="2851"/>
                  <a:pt x="19" y="2786"/>
                </a:cubicBezTo>
                <a:cubicBezTo>
                  <a:pt x="26" y="2722"/>
                  <a:pt x="34" y="2657"/>
                  <a:pt x="43" y="2593"/>
                </a:cubicBezTo>
                <a:cubicBezTo>
                  <a:pt x="53" y="2529"/>
                  <a:pt x="64" y="2465"/>
                  <a:pt x="76" y="2401"/>
                </a:cubicBezTo>
                <a:cubicBezTo>
                  <a:pt x="89" y="2338"/>
                  <a:pt x="103" y="2274"/>
                  <a:pt x="119" y="2211"/>
                </a:cubicBezTo>
                <a:cubicBezTo>
                  <a:pt x="135" y="2148"/>
                  <a:pt x="152" y="2086"/>
                  <a:pt x="171" y="2023"/>
                </a:cubicBezTo>
                <a:cubicBezTo>
                  <a:pt x="190" y="1961"/>
                  <a:pt x="210" y="1900"/>
                  <a:pt x="232" y="1838"/>
                </a:cubicBezTo>
                <a:cubicBezTo>
                  <a:pt x="254" y="1777"/>
                  <a:pt x="277" y="1717"/>
                  <a:pt x="302" y="1657"/>
                </a:cubicBezTo>
                <a:cubicBezTo>
                  <a:pt x="327" y="1597"/>
                  <a:pt x="353" y="1537"/>
                  <a:pt x="381" y="1479"/>
                </a:cubicBezTo>
                <a:cubicBezTo>
                  <a:pt x="409" y="1420"/>
                  <a:pt x="438" y="1362"/>
                  <a:pt x="469" y="1305"/>
                </a:cubicBezTo>
                <a:cubicBezTo>
                  <a:pt x="499" y="1247"/>
                  <a:pt x="531" y="1191"/>
                  <a:pt x="565" y="1135"/>
                </a:cubicBezTo>
                <a:cubicBezTo>
                  <a:pt x="598" y="1079"/>
                  <a:pt x="633" y="1025"/>
                  <a:pt x="669" y="971"/>
                </a:cubicBezTo>
                <a:cubicBezTo>
                  <a:pt x="705" y="917"/>
                  <a:pt x="742" y="863"/>
                  <a:pt x="781" y="811"/>
                </a:cubicBezTo>
                <a:cubicBezTo>
                  <a:pt x="820" y="759"/>
                  <a:pt x="860" y="708"/>
                  <a:pt x="901" y="658"/>
                </a:cubicBezTo>
                <a:cubicBezTo>
                  <a:pt x="942" y="608"/>
                  <a:pt x="985" y="558"/>
                  <a:pt x="1028" y="510"/>
                </a:cubicBezTo>
                <a:cubicBezTo>
                  <a:pt x="1073" y="462"/>
                  <a:pt x="1118" y="415"/>
                  <a:pt x="1164" y="369"/>
                </a:cubicBezTo>
                <a:cubicBezTo>
                  <a:pt x="1210" y="323"/>
                  <a:pt x="1257" y="278"/>
                  <a:pt x="1305" y="235"/>
                </a:cubicBezTo>
                <a:cubicBezTo>
                  <a:pt x="1353" y="191"/>
                  <a:pt x="1402" y="149"/>
                  <a:pt x="1452" y="108"/>
                </a:cubicBezTo>
                <a:cubicBezTo>
                  <a:pt x="1497" y="71"/>
                  <a:pt x="1542" y="35"/>
                  <a:pt x="1589" y="0"/>
                </a:cubicBezTo>
                <a:moveTo>
                  <a:pt x="6351" y="1"/>
                </a:moveTo>
              </a:path>
            </a:pathLst>
          </a:custGeom>
          <a:ln w="380880">
            <a:solidFill>
              <a:srgbClr val="FFFFFF">
                <a:alpha val="10000"/>
              </a:srgbClr>
            </a:solidFill>
            <a:miter/>
          </a:ln>
        </p:spPr>
        <p:txBody>
          <a:bodyPr lIns="190440" tIns="190440" rIns="190440" bIns="19044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8953200" y="4286160"/>
            <a:ext cx="1905480" cy="1905120"/>
          </a:xfrm>
          <a:custGeom>
            <a:avLst/>
            <a:gdLst/>
            <a:ahLst/>
            <a:cxnLst/>
            <a:rect l="0" t="0" r="r" b="b"/>
            <a:pathLst>
              <a:path w="5293" h="5292" fill="none">
                <a:moveTo>
                  <a:pt x="5293" y="2647"/>
                </a:moveTo>
                <a:cubicBezTo>
                  <a:pt x="5293" y="2690"/>
                  <a:pt x="5292" y="2733"/>
                  <a:pt x="5290" y="2776"/>
                </a:cubicBezTo>
                <a:cubicBezTo>
                  <a:pt x="5288" y="2820"/>
                  <a:pt x="5285" y="2863"/>
                  <a:pt x="5280" y="2906"/>
                </a:cubicBezTo>
                <a:cubicBezTo>
                  <a:pt x="5276" y="2949"/>
                  <a:pt x="5271" y="2992"/>
                  <a:pt x="5264" y="3035"/>
                </a:cubicBezTo>
                <a:cubicBezTo>
                  <a:pt x="5258" y="3078"/>
                  <a:pt x="5251" y="3120"/>
                  <a:pt x="5242" y="3163"/>
                </a:cubicBezTo>
                <a:cubicBezTo>
                  <a:pt x="5234" y="3205"/>
                  <a:pt x="5224" y="3247"/>
                  <a:pt x="5214" y="3289"/>
                </a:cubicBezTo>
                <a:cubicBezTo>
                  <a:pt x="5203" y="3331"/>
                  <a:pt x="5192" y="3373"/>
                  <a:pt x="5179" y="3415"/>
                </a:cubicBezTo>
                <a:cubicBezTo>
                  <a:pt x="5166" y="3456"/>
                  <a:pt x="5153" y="3497"/>
                  <a:pt x="5138" y="3538"/>
                </a:cubicBezTo>
                <a:cubicBezTo>
                  <a:pt x="5124" y="3579"/>
                  <a:pt x="5108" y="3619"/>
                  <a:pt x="5092" y="3659"/>
                </a:cubicBezTo>
                <a:cubicBezTo>
                  <a:pt x="5075" y="3699"/>
                  <a:pt x="5057" y="3739"/>
                  <a:pt x="5039" y="3778"/>
                </a:cubicBezTo>
                <a:cubicBezTo>
                  <a:pt x="5020" y="3817"/>
                  <a:pt x="5001" y="3856"/>
                  <a:pt x="4981" y="3894"/>
                </a:cubicBezTo>
                <a:cubicBezTo>
                  <a:pt x="4960" y="3932"/>
                  <a:pt x="4939" y="3970"/>
                  <a:pt x="4917" y="4007"/>
                </a:cubicBezTo>
                <a:cubicBezTo>
                  <a:pt x="4894" y="4044"/>
                  <a:pt x="4871" y="4081"/>
                  <a:pt x="4847" y="4117"/>
                </a:cubicBezTo>
                <a:cubicBezTo>
                  <a:pt x="4823" y="4153"/>
                  <a:pt x="4798" y="4188"/>
                  <a:pt x="4772" y="4223"/>
                </a:cubicBezTo>
                <a:cubicBezTo>
                  <a:pt x="4747" y="4257"/>
                  <a:pt x="4720" y="4292"/>
                  <a:pt x="4692" y="4325"/>
                </a:cubicBezTo>
                <a:cubicBezTo>
                  <a:pt x="4665" y="4359"/>
                  <a:pt x="4637" y="4391"/>
                  <a:pt x="4608" y="4423"/>
                </a:cubicBezTo>
                <a:cubicBezTo>
                  <a:pt x="4579" y="4455"/>
                  <a:pt x="4549" y="4487"/>
                  <a:pt x="4518" y="4517"/>
                </a:cubicBezTo>
                <a:cubicBezTo>
                  <a:pt x="4487" y="4548"/>
                  <a:pt x="4456" y="4578"/>
                  <a:pt x="4424" y="4607"/>
                </a:cubicBezTo>
                <a:cubicBezTo>
                  <a:pt x="4392" y="4636"/>
                  <a:pt x="4359" y="4664"/>
                  <a:pt x="4326" y="4692"/>
                </a:cubicBezTo>
                <a:cubicBezTo>
                  <a:pt x="4292" y="4719"/>
                  <a:pt x="4258" y="4746"/>
                  <a:pt x="4222" y="4772"/>
                </a:cubicBezTo>
                <a:cubicBezTo>
                  <a:pt x="4188" y="4798"/>
                  <a:pt x="4152" y="4822"/>
                  <a:pt x="4116" y="4847"/>
                </a:cubicBezTo>
                <a:cubicBezTo>
                  <a:pt x="4080" y="4871"/>
                  <a:pt x="4044" y="4894"/>
                  <a:pt x="4006" y="4916"/>
                </a:cubicBezTo>
                <a:cubicBezTo>
                  <a:pt x="3969" y="4938"/>
                  <a:pt x="3932" y="4960"/>
                  <a:pt x="3893" y="4980"/>
                </a:cubicBezTo>
                <a:cubicBezTo>
                  <a:pt x="3855" y="5000"/>
                  <a:pt x="3817" y="5020"/>
                  <a:pt x="3777" y="5038"/>
                </a:cubicBezTo>
                <a:cubicBezTo>
                  <a:pt x="3738" y="5057"/>
                  <a:pt x="3699" y="5074"/>
                  <a:pt x="3659" y="5091"/>
                </a:cubicBezTo>
                <a:cubicBezTo>
                  <a:pt x="3619" y="5108"/>
                  <a:pt x="3578" y="5123"/>
                  <a:pt x="3538" y="5138"/>
                </a:cubicBezTo>
                <a:cubicBezTo>
                  <a:pt x="3497" y="5152"/>
                  <a:pt x="3456" y="5166"/>
                  <a:pt x="3414" y="5178"/>
                </a:cubicBezTo>
                <a:cubicBezTo>
                  <a:pt x="3373" y="5191"/>
                  <a:pt x="3331" y="5203"/>
                  <a:pt x="3289" y="5213"/>
                </a:cubicBezTo>
                <a:cubicBezTo>
                  <a:pt x="3247" y="5224"/>
                  <a:pt x="3205" y="5233"/>
                  <a:pt x="3162" y="5242"/>
                </a:cubicBezTo>
                <a:cubicBezTo>
                  <a:pt x="3120" y="5250"/>
                  <a:pt x="3077" y="5257"/>
                  <a:pt x="3034" y="5264"/>
                </a:cubicBezTo>
                <a:cubicBezTo>
                  <a:pt x="2992" y="5270"/>
                  <a:pt x="2949" y="5275"/>
                  <a:pt x="2906" y="5280"/>
                </a:cubicBezTo>
                <a:cubicBezTo>
                  <a:pt x="2862" y="5284"/>
                  <a:pt x="2819" y="5287"/>
                  <a:pt x="2776" y="5289"/>
                </a:cubicBezTo>
                <a:cubicBezTo>
                  <a:pt x="2733" y="5291"/>
                  <a:pt x="2689" y="5292"/>
                  <a:pt x="2646" y="5292"/>
                </a:cubicBezTo>
                <a:cubicBezTo>
                  <a:pt x="2603" y="5292"/>
                  <a:pt x="2560" y="5291"/>
                  <a:pt x="2516" y="5289"/>
                </a:cubicBezTo>
                <a:cubicBezTo>
                  <a:pt x="2473" y="5287"/>
                  <a:pt x="2430" y="5284"/>
                  <a:pt x="2387" y="5280"/>
                </a:cubicBezTo>
                <a:cubicBezTo>
                  <a:pt x="2344" y="5275"/>
                  <a:pt x="2301" y="5270"/>
                  <a:pt x="2258" y="5264"/>
                </a:cubicBezTo>
                <a:cubicBezTo>
                  <a:pt x="2215" y="5257"/>
                  <a:pt x="2172" y="5250"/>
                  <a:pt x="2130" y="5242"/>
                </a:cubicBezTo>
                <a:cubicBezTo>
                  <a:pt x="2088" y="5233"/>
                  <a:pt x="2045" y="5224"/>
                  <a:pt x="2003" y="5213"/>
                </a:cubicBezTo>
                <a:cubicBezTo>
                  <a:pt x="1961" y="5203"/>
                  <a:pt x="1920" y="5191"/>
                  <a:pt x="1878" y="5178"/>
                </a:cubicBezTo>
                <a:cubicBezTo>
                  <a:pt x="1837" y="5166"/>
                  <a:pt x="1796" y="5152"/>
                  <a:pt x="1755" y="5138"/>
                </a:cubicBezTo>
                <a:cubicBezTo>
                  <a:pt x="1714" y="5123"/>
                  <a:pt x="1674" y="5108"/>
                  <a:pt x="1634" y="5091"/>
                </a:cubicBezTo>
                <a:cubicBezTo>
                  <a:pt x="1594" y="5074"/>
                  <a:pt x="1554" y="5057"/>
                  <a:pt x="1515" y="5038"/>
                </a:cubicBezTo>
                <a:cubicBezTo>
                  <a:pt x="1476" y="5020"/>
                  <a:pt x="1437" y="5000"/>
                  <a:pt x="1399" y="4980"/>
                </a:cubicBezTo>
                <a:cubicBezTo>
                  <a:pt x="1361" y="4960"/>
                  <a:pt x="1323" y="4938"/>
                  <a:pt x="1286" y="4916"/>
                </a:cubicBezTo>
                <a:cubicBezTo>
                  <a:pt x="1249" y="4894"/>
                  <a:pt x="1212" y="4871"/>
                  <a:pt x="1176" y="4847"/>
                </a:cubicBezTo>
                <a:cubicBezTo>
                  <a:pt x="1140" y="4822"/>
                  <a:pt x="1105" y="4798"/>
                  <a:pt x="1070" y="4772"/>
                </a:cubicBezTo>
                <a:cubicBezTo>
                  <a:pt x="1035" y="4746"/>
                  <a:pt x="1001" y="4719"/>
                  <a:pt x="968" y="4692"/>
                </a:cubicBezTo>
                <a:cubicBezTo>
                  <a:pt x="934" y="4664"/>
                  <a:pt x="901" y="4636"/>
                  <a:pt x="869" y="4607"/>
                </a:cubicBezTo>
                <a:cubicBezTo>
                  <a:pt x="837" y="4578"/>
                  <a:pt x="806" y="4548"/>
                  <a:pt x="775" y="4517"/>
                </a:cubicBezTo>
                <a:cubicBezTo>
                  <a:pt x="745" y="4487"/>
                  <a:pt x="715" y="4455"/>
                  <a:pt x="686" y="4423"/>
                </a:cubicBezTo>
                <a:cubicBezTo>
                  <a:pt x="657" y="4391"/>
                  <a:pt x="628" y="4359"/>
                  <a:pt x="601" y="4325"/>
                </a:cubicBezTo>
                <a:cubicBezTo>
                  <a:pt x="573" y="4292"/>
                  <a:pt x="547" y="4257"/>
                  <a:pt x="521" y="4223"/>
                </a:cubicBezTo>
                <a:cubicBezTo>
                  <a:pt x="495" y="4188"/>
                  <a:pt x="470" y="4153"/>
                  <a:pt x="446" y="4117"/>
                </a:cubicBezTo>
                <a:cubicBezTo>
                  <a:pt x="422" y="4081"/>
                  <a:pt x="399" y="4044"/>
                  <a:pt x="377" y="4007"/>
                </a:cubicBezTo>
                <a:cubicBezTo>
                  <a:pt x="354" y="3970"/>
                  <a:pt x="333" y="3932"/>
                  <a:pt x="313" y="3894"/>
                </a:cubicBezTo>
                <a:cubicBezTo>
                  <a:pt x="292" y="3856"/>
                  <a:pt x="273" y="3817"/>
                  <a:pt x="254" y="3778"/>
                </a:cubicBezTo>
                <a:cubicBezTo>
                  <a:pt x="236" y="3739"/>
                  <a:pt x="218" y="3699"/>
                  <a:pt x="202" y="3659"/>
                </a:cubicBezTo>
                <a:cubicBezTo>
                  <a:pt x="185" y="3619"/>
                  <a:pt x="170" y="3579"/>
                  <a:pt x="155" y="3538"/>
                </a:cubicBezTo>
                <a:cubicBezTo>
                  <a:pt x="140" y="3497"/>
                  <a:pt x="127" y="3456"/>
                  <a:pt x="114" y="3415"/>
                </a:cubicBezTo>
                <a:cubicBezTo>
                  <a:pt x="102" y="3373"/>
                  <a:pt x="90" y="3331"/>
                  <a:pt x="80" y="3289"/>
                </a:cubicBezTo>
                <a:cubicBezTo>
                  <a:pt x="69" y="3247"/>
                  <a:pt x="60" y="3205"/>
                  <a:pt x="51" y="3163"/>
                </a:cubicBezTo>
                <a:cubicBezTo>
                  <a:pt x="43" y="3120"/>
                  <a:pt x="35" y="3078"/>
                  <a:pt x="29" y="3035"/>
                </a:cubicBezTo>
                <a:cubicBezTo>
                  <a:pt x="23" y="2992"/>
                  <a:pt x="17" y="2949"/>
                  <a:pt x="13" y="2906"/>
                </a:cubicBezTo>
                <a:cubicBezTo>
                  <a:pt x="9" y="2863"/>
                  <a:pt x="6" y="2820"/>
                  <a:pt x="4" y="2776"/>
                </a:cubicBezTo>
                <a:cubicBezTo>
                  <a:pt x="1" y="2733"/>
                  <a:pt x="0" y="2690"/>
                  <a:pt x="0" y="2647"/>
                </a:cubicBezTo>
                <a:cubicBezTo>
                  <a:pt x="0" y="2603"/>
                  <a:pt x="1" y="2560"/>
                  <a:pt x="4" y="2517"/>
                </a:cubicBezTo>
                <a:cubicBezTo>
                  <a:pt x="6" y="2474"/>
                  <a:pt x="9" y="2430"/>
                  <a:pt x="13" y="2387"/>
                </a:cubicBezTo>
                <a:cubicBezTo>
                  <a:pt x="17" y="2344"/>
                  <a:pt x="23" y="2301"/>
                  <a:pt x="29" y="2258"/>
                </a:cubicBezTo>
                <a:cubicBezTo>
                  <a:pt x="35" y="2216"/>
                  <a:pt x="43" y="2173"/>
                  <a:pt x="51" y="2130"/>
                </a:cubicBezTo>
                <a:cubicBezTo>
                  <a:pt x="60" y="2088"/>
                  <a:pt x="69" y="2046"/>
                  <a:pt x="80" y="2004"/>
                </a:cubicBezTo>
                <a:cubicBezTo>
                  <a:pt x="90" y="1962"/>
                  <a:pt x="102" y="1920"/>
                  <a:pt x="114" y="1879"/>
                </a:cubicBezTo>
                <a:cubicBezTo>
                  <a:pt x="127" y="1837"/>
                  <a:pt x="140" y="1796"/>
                  <a:pt x="155" y="1755"/>
                </a:cubicBezTo>
                <a:cubicBezTo>
                  <a:pt x="170" y="1714"/>
                  <a:pt x="185" y="1674"/>
                  <a:pt x="202" y="1634"/>
                </a:cubicBezTo>
                <a:cubicBezTo>
                  <a:pt x="218" y="1594"/>
                  <a:pt x="236" y="1554"/>
                  <a:pt x="254" y="1515"/>
                </a:cubicBezTo>
                <a:cubicBezTo>
                  <a:pt x="273" y="1476"/>
                  <a:pt x="292" y="1438"/>
                  <a:pt x="313" y="1399"/>
                </a:cubicBezTo>
                <a:cubicBezTo>
                  <a:pt x="333" y="1361"/>
                  <a:pt x="354" y="1323"/>
                  <a:pt x="377" y="1285"/>
                </a:cubicBezTo>
                <a:cubicBezTo>
                  <a:pt x="399" y="1248"/>
                  <a:pt x="422" y="1212"/>
                  <a:pt x="446" y="1176"/>
                </a:cubicBezTo>
                <a:cubicBezTo>
                  <a:pt x="470" y="1140"/>
                  <a:pt x="495" y="1104"/>
                  <a:pt x="521" y="1069"/>
                </a:cubicBezTo>
                <a:cubicBezTo>
                  <a:pt x="547" y="1035"/>
                  <a:pt x="573" y="1001"/>
                  <a:pt x="601" y="967"/>
                </a:cubicBezTo>
                <a:cubicBezTo>
                  <a:pt x="628" y="934"/>
                  <a:pt x="657" y="901"/>
                  <a:pt x="686" y="869"/>
                </a:cubicBezTo>
                <a:cubicBezTo>
                  <a:pt x="715" y="837"/>
                  <a:pt x="745" y="805"/>
                  <a:pt x="775" y="775"/>
                </a:cubicBezTo>
                <a:cubicBezTo>
                  <a:pt x="806" y="744"/>
                  <a:pt x="837" y="714"/>
                  <a:pt x="869" y="685"/>
                </a:cubicBezTo>
                <a:cubicBezTo>
                  <a:pt x="901" y="656"/>
                  <a:pt x="934" y="628"/>
                  <a:pt x="968" y="600"/>
                </a:cubicBezTo>
                <a:cubicBezTo>
                  <a:pt x="1001" y="573"/>
                  <a:pt x="1035" y="546"/>
                  <a:pt x="1070" y="520"/>
                </a:cubicBezTo>
                <a:cubicBezTo>
                  <a:pt x="1105" y="495"/>
                  <a:pt x="1140" y="470"/>
                  <a:pt x="1176" y="446"/>
                </a:cubicBezTo>
                <a:cubicBezTo>
                  <a:pt x="1212" y="422"/>
                  <a:pt x="1249" y="398"/>
                  <a:pt x="1286" y="376"/>
                </a:cubicBezTo>
                <a:cubicBezTo>
                  <a:pt x="1323" y="354"/>
                  <a:pt x="1361" y="333"/>
                  <a:pt x="1399" y="312"/>
                </a:cubicBezTo>
                <a:cubicBezTo>
                  <a:pt x="1437" y="292"/>
                  <a:pt x="1476" y="272"/>
                  <a:pt x="1515" y="254"/>
                </a:cubicBezTo>
                <a:cubicBezTo>
                  <a:pt x="1554" y="235"/>
                  <a:pt x="1594" y="218"/>
                  <a:pt x="1634" y="201"/>
                </a:cubicBezTo>
                <a:cubicBezTo>
                  <a:pt x="1674" y="185"/>
                  <a:pt x="1714" y="169"/>
                  <a:pt x="1755" y="154"/>
                </a:cubicBezTo>
                <a:cubicBezTo>
                  <a:pt x="1796" y="140"/>
                  <a:pt x="1837" y="126"/>
                  <a:pt x="1878" y="114"/>
                </a:cubicBezTo>
                <a:cubicBezTo>
                  <a:pt x="1920" y="101"/>
                  <a:pt x="1961" y="90"/>
                  <a:pt x="2003" y="79"/>
                </a:cubicBezTo>
                <a:cubicBezTo>
                  <a:pt x="2045" y="69"/>
                  <a:pt x="2088" y="59"/>
                  <a:pt x="2130" y="51"/>
                </a:cubicBezTo>
                <a:cubicBezTo>
                  <a:pt x="2172" y="42"/>
                  <a:pt x="2215" y="35"/>
                  <a:pt x="2258" y="28"/>
                </a:cubicBezTo>
                <a:cubicBezTo>
                  <a:pt x="2301" y="22"/>
                  <a:pt x="2344" y="17"/>
                  <a:pt x="2387" y="12"/>
                </a:cubicBezTo>
                <a:cubicBezTo>
                  <a:pt x="2430" y="8"/>
                  <a:pt x="2473" y="5"/>
                  <a:pt x="2516" y="3"/>
                </a:cubicBezTo>
                <a:cubicBezTo>
                  <a:pt x="2560" y="1"/>
                  <a:pt x="2603" y="0"/>
                  <a:pt x="2646" y="0"/>
                </a:cubicBezTo>
                <a:cubicBezTo>
                  <a:pt x="2689" y="0"/>
                  <a:pt x="2733" y="1"/>
                  <a:pt x="2776" y="3"/>
                </a:cubicBezTo>
                <a:cubicBezTo>
                  <a:pt x="2819" y="5"/>
                  <a:pt x="2862" y="8"/>
                  <a:pt x="2906" y="12"/>
                </a:cubicBezTo>
                <a:cubicBezTo>
                  <a:pt x="2949" y="17"/>
                  <a:pt x="2992" y="22"/>
                  <a:pt x="3034" y="28"/>
                </a:cubicBezTo>
                <a:cubicBezTo>
                  <a:pt x="3077" y="35"/>
                  <a:pt x="3120" y="42"/>
                  <a:pt x="3162" y="51"/>
                </a:cubicBezTo>
                <a:cubicBezTo>
                  <a:pt x="3205" y="59"/>
                  <a:pt x="3247" y="69"/>
                  <a:pt x="3289" y="79"/>
                </a:cubicBezTo>
                <a:cubicBezTo>
                  <a:pt x="3331" y="90"/>
                  <a:pt x="3373" y="101"/>
                  <a:pt x="3414" y="114"/>
                </a:cubicBezTo>
                <a:cubicBezTo>
                  <a:pt x="3456" y="126"/>
                  <a:pt x="3497" y="140"/>
                  <a:pt x="3538" y="154"/>
                </a:cubicBezTo>
                <a:cubicBezTo>
                  <a:pt x="3578" y="169"/>
                  <a:pt x="3619" y="185"/>
                  <a:pt x="3659" y="201"/>
                </a:cubicBezTo>
                <a:cubicBezTo>
                  <a:pt x="3699" y="218"/>
                  <a:pt x="3738" y="235"/>
                  <a:pt x="3777" y="254"/>
                </a:cubicBezTo>
                <a:cubicBezTo>
                  <a:pt x="3817" y="272"/>
                  <a:pt x="3855" y="292"/>
                  <a:pt x="3893" y="312"/>
                </a:cubicBezTo>
                <a:cubicBezTo>
                  <a:pt x="3932" y="333"/>
                  <a:pt x="3969" y="354"/>
                  <a:pt x="4006" y="376"/>
                </a:cubicBezTo>
                <a:cubicBezTo>
                  <a:pt x="4044" y="398"/>
                  <a:pt x="4080" y="422"/>
                  <a:pt x="4116" y="446"/>
                </a:cubicBezTo>
                <a:cubicBezTo>
                  <a:pt x="4152" y="470"/>
                  <a:pt x="4188" y="495"/>
                  <a:pt x="4222" y="520"/>
                </a:cubicBezTo>
                <a:cubicBezTo>
                  <a:pt x="4258" y="546"/>
                  <a:pt x="4292" y="573"/>
                  <a:pt x="4326" y="600"/>
                </a:cubicBezTo>
                <a:cubicBezTo>
                  <a:pt x="4359" y="628"/>
                  <a:pt x="4392" y="656"/>
                  <a:pt x="4424" y="685"/>
                </a:cubicBezTo>
                <a:cubicBezTo>
                  <a:pt x="4456" y="714"/>
                  <a:pt x="4487" y="744"/>
                  <a:pt x="4518" y="775"/>
                </a:cubicBezTo>
                <a:cubicBezTo>
                  <a:pt x="4549" y="805"/>
                  <a:pt x="4579" y="837"/>
                  <a:pt x="4608" y="869"/>
                </a:cubicBezTo>
                <a:cubicBezTo>
                  <a:pt x="4637" y="901"/>
                  <a:pt x="4665" y="934"/>
                  <a:pt x="4692" y="967"/>
                </a:cubicBezTo>
                <a:cubicBezTo>
                  <a:pt x="4720" y="1001"/>
                  <a:pt x="4747" y="1035"/>
                  <a:pt x="4772" y="1069"/>
                </a:cubicBezTo>
                <a:cubicBezTo>
                  <a:pt x="4798" y="1104"/>
                  <a:pt x="4823" y="1140"/>
                  <a:pt x="4847" y="1176"/>
                </a:cubicBezTo>
                <a:cubicBezTo>
                  <a:pt x="4871" y="1212"/>
                  <a:pt x="4894" y="1248"/>
                  <a:pt x="4917" y="1285"/>
                </a:cubicBezTo>
                <a:cubicBezTo>
                  <a:pt x="4939" y="1323"/>
                  <a:pt x="4960" y="1361"/>
                  <a:pt x="4981" y="1399"/>
                </a:cubicBezTo>
                <a:cubicBezTo>
                  <a:pt x="5001" y="1438"/>
                  <a:pt x="5020" y="1476"/>
                  <a:pt x="5039" y="1515"/>
                </a:cubicBezTo>
                <a:cubicBezTo>
                  <a:pt x="5057" y="1554"/>
                  <a:pt x="5075" y="1594"/>
                  <a:pt x="5092" y="1634"/>
                </a:cubicBezTo>
                <a:cubicBezTo>
                  <a:pt x="5108" y="1674"/>
                  <a:pt x="5124" y="1714"/>
                  <a:pt x="5138" y="1755"/>
                </a:cubicBezTo>
                <a:cubicBezTo>
                  <a:pt x="5153" y="1796"/>
                  <a:pt x="5166" y="1837"/>
                  <a:pt x="5179" y="1879"/>
                </a:cubicBezTo>
                <a:cubicBezTo>
                  <a:pt x="5192" y="1920"/>
                  <a:pt x="5203" y="1962"/>
                  <a:pt x="5214" y="2004"/>
                </a:cubicBezTo>
                <a:cubicBezTo>
                  <a:pt x="5224" y="2046"/>
                  <a:pt x="5234" y="2088"/>
                  <a:pt x="5242" y="2130"/>
                </a:cubicBezTo>
                <a:cubicBezTo>
                  <a:pt x="5251" y="2173"/>
                  <a:pt x="5258" y="2216"/>
                  <a:pt x="5264" y="2258"/>
                </a:cubicBezTo>
                <a:cubicBezTo>
                  <a:pt x="5271" y="2301"/>
                  <a:pt x="5276" y="2344"/>
                  <a:pt x="5280" y="2387"/>
                </a:cubicBezTo>
                <a:cubicBezTo>
                  <a:pt x="5285" y="2430"/>
                  <a:pt x="5288" y="2474"/>
                  <a:pt x="5290" y="2517"/>
                </a:cubicBezTo>
                <a:cubicBezTo>
                  <a:pt x="5292" y="2560"/>
                  <a:pt x="5293" y="2603"/>
                  <a:pt x="5293" y="2647"/>
                </a:cubicBezTo>
              </a:path>
            </a:pathLst>
          </a:custGeom>
          <a:ln w="285480">
            <a:solidFill>
              <a:srgbClr val="FFFFFF">
                <a:alpha val="10000"/>
              </a:srgbClr>
            </a:solidFill>
            <a:miter/>
          </a:ln>
        </p:spPr>
        <p:txBody>
          <a:bodyPr lIns="142560" tIns="142560" rIns="142560" bIns="14256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761760" y="3419280"/>
            <a:ext cx="7315560" cy="9720"/>
          </a:xfrm>
          <a:custGeom>
            <a:avLst/>
            <a:gdLst/>
            <a:ahLst/>
            <a:cxnLst/>
            <a:rect l="0" t="0" r="r" b="b"/>
            <a:pathLst>
              <a:path w="20321" h="27">
                <a:moveTo>
                  <a:pt x="0" y="0"/>
                </a:moveTo>
                <a:lnTo>
                  <a:pt x="20321" y="0"/>
                </a:lnTo>
                <a:lnTo>
                  <a:pt x="20321" y="27"/>
                </a:lnTo>
                <a:lnTo>
                  <a:pt x="0" y="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2120" y="1869840"/>
            <a:ext cx="6275757" cy="692497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4500" b="1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鲸座</a:t>
            </a:r>
            <a:r>
              <a:rPr lang="en-US" sz="4500" b="1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MOM</a:t>
            </a:r>
            <a:r>
              <a:rPr lang="zh-CN" sz="4500" b="1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系统产品介绍</a:t>
            </a:r>
            <a:endParaRPr lang="en-US" sz="4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62120" y="2682000"/>
            <a:ext cx="3808735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700" b="1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模块架构</a:t>
            </a:r>
            <a:r>
              <a:rPr lang="zh-CN" sz="2700" b="1" i="0" u="none" strike="noStrike">
                <a:solidFill>
                  <a:srgbClr val="E5E7EB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与核心功能解析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2120" y="3708000"/>
            <a:ext cx="692497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鲸座科技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2120" y="4088880"/>
            <a:ext cx="2769989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愿景：</a:t>
            </a:r>
            <a:r>
              <a:rPr lang="zh-CN" sz="1350" b="0" i="0" u="none" strike="noStrike">
                <a:solidFill>
                  <a:srgbClr val="D1D5DB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构建五金加工企业和谐产业链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2120" y="4470120"/>
            <a:ext cx="2943113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 dirty="0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使命：</a:t>
            </a:r>
            <a:r>
              <a:rPr lang="zh-CN" sz="1350" b="0" i="0" u="none" strike="noStrike" dirty="0">
                <a:solidFill>
                  <a:srgbClr val="D1D5DB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帮扶</a:t>
            </a:r>
            <a:r>
              <a:rPr lang="zh-CN" sz="1350" b="0" i="0" u="none" strike="noStrike" dirty="0" smtClean="0">
                <a:solidFill>
                  <a:srgbClr val="D1D5DB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传统</a:t>
            </a:r>
            <a:r>
              <a:rPr lang="zh-CN" altLang="en-US" sz="1350" b="0" i="0" u="none" strike="noStrike" dirty="0" smtClean="0">
                <a:solidFill>
                  <a:srgbClr val="D1D5DB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制造</a:t>
            </a:r>
            <a:r>
              <a:rPr lang="zh-CN" sz="1350" b="0" i="0" u="none" strike="noStrike" dirty="0" smtClean="0">
                <a:solidFill>
                  <a:srgbClr val="D1D5DB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r>
              <a:rPr lang="zh-CN" sz="1350" b="0" i="0" u="none" strike="noStrike" dirty="0">
                <a:solidFill>
                  <a:srgbClr val="D1D5DB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成功升级转型</a:t>
            </a:r>
            <a:endParaRPr lang="en-US" sz="1350" b="0" u="none" strike="noStrike" dirty="0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2120" y="4851000"/>
            <a:ext cx="1370568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日期：</a:t>
            </a:r>
            <a:r>
              <a:rPr lang="en-US" sz="1350" b="0" i="0" u="none" strike="noStrike">
                <a:solidFill>
                  <a:srgbClr val="D1D5DB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sz="1350" b="0" i="0" u="none" strike="noStrike">
                <a:solidFill>
                  <a:srgbClr val="D1D5DB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sz="1350" b="0" i="0" u="none" strike="noStrike">
                <a:solidFill>
                  <a:srgbClr val="D1D5DB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sz="1350" b="0" i="0" u="none" strike="noStrike">
                <a:solidFill>
                  <a:srgbClr val="D1D5DB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任意多边形 186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8" name="任意多边形 187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9" name="任意多边形 188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0" name="文本框 189"/>
          <p:cNvSpPr txBox="1"/>
          <p:nvPr/>
        </p:nvSpPr>
        <p:spPr>
          <a:xfrm>
            <a:off x="609480" y="634320"/>
            <a:ext cx="4052391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WMS</a:t>
            </a:r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系统库存准确率提升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1" name="任意多边形 190"/>
          <p:cNvSpPr/>
          <p:nvPr/>
        </p:nvSpPr>
        <p:spPr>
          <a:xfrm>
            <a:off x="609588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2" name="任意多边形 191"/>
          <p:cNvSpPr/>
          <p:nvPr/>
        </p:nvSpPr>
        <p:spPr>
          <a:xfrm>
            <a:off x="6705360" y="1104840"/>
            <a:ext cx="762480" cy="38160"/>
          </a:xfrm>
          <a:custGeom>
            <a:avLst/>
            <a:gdLst/>
            <a:ahLst/>
            <a:cxnLst/>
            <a:rect l="0" t="0" r="r" b="b"/>
            <a:pathLst>
              <a:path w="2118" h="106">
                <a:moveTo>
                  <a:pt x="0" y="54"/>
                </a:moveTo>
                <a:cubicBezTo>
                  <a:pt x="0" y="47"/>
                  <a:pt x="2" y="40"/>
                  <a:pt x="4" y="33"/>
                </a:cubicBezTo>
                <a:cubicBezTo>
                  <a:pt x="7" y="26"/>
                  <a:pt x="11" y="20"/>
                  <a:pt x="16" y="15"/>
                </a:cubicBezTo>
                <a:cubicBezTo>
                  <a:pt x="21" y="10"/>
                  <a:pt x="26" y="6"/>
                  <a:pt x="33" y="4"/>
                </a:cubicBezTo>
                <a:cubicBezTo>
                  <a:pt x="39" y="1"/>
                  <a:pt x="46" y="0"/>
                  <a:pt x="53" y="0"/>
                </a:cubicBezTo>
                <a:lnTo>
                  <a:pt x="2065" y="0"/>
                </a:lnTo>
                <a:cubicBezTo>
                  <a:pt x="2072" y="0"/>
                  <a:pt x="2079" y="1"/>
                  <a:pt x="2085" y="4"/>
                </a:cubicBezTo>
                <a:cubicBezTo>
                  <a:pt x="2092" y="6"/>
                  <a:pt x="2097" y="10"/>
                  <a:pt x="2102" y="15"/>
                </a:cubicBezTo>
                <a:cubicBezTo>
                  <a:pt x="2107" y="20"/>
                  <a:pt x="2111" y="26"/>
                  <a:pt x="2114" y="33"/>
                </a:cubicBezTo>
                <a:cubicBezTo>
                  <a:pt x="2116" y="40"/>
                  <a:pt x="2118" y="47"/>
                  <a:pt x="2118" y="54"/>
                </a:cubicBezTo>
                <a:cubicBezTo>
                  <a:pt x="2118" y="61"/>
                  <a:pt x="2116" y="67"/>
                  <a:pt x="2114" y="74"/>
                </a:cubicBezTo>
                <a:cubicBezTo>
                  <a:pt x="2111" y="80"/>
                  <a:pt x="2107" y="86"/>
                  <a:pt x="2102" y="91"/>
                </a:cubicBezTo>
                <a:cubicBezTo>
                  <a:pt x="2097" y="96"/>
                  <a:pt x="2092" y="100"/>
                  <a:pt x="2085" y="102"/>
                </a:cubicBezTo>
                <a:cubicBezTo>
                  <a:pt x="2079" y="105"/>
                  <a:pt x="2072" y="106"/>
                  <a:pt x="2065" y="106"/>
                </a:cubicBezTo>
                <a:lnTo>
                  <a:pt x="53" y="106"/>
                </a:lnTo>
                <a:cubicBezTo>
                  <a:pt x="46" y="106"/>
                  <a:pt x="39" y="105"/>
                  <a:pt x="33" y="102"/>
                </a:cubicBezTo>
                <a:cubicBezTo>
                  <a:pt x="26" y="100"/>
                  <a:pt x="21" y="96"/>
                  <a:pt x="16" y="91"/>
                </a:cubicBezTo>
                <a:cubicBezTo>
                  <a:pt x="11" y="86"/>
                  <a:pt x="7" y="80"/>
                  <a:pt x="4" y="74"/>
                </a:cubicBezTo>
                <a:cubicBezTo>
                  <a:pt x="2" y="67"/>
                  <a:pt x="0" y="61"/>
                  <a:pt x="0" y="54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3" name="文本框 192"/>
          <p:cNvSpPr txBox="1"/>
          <p:nvPr/>
        </p:nvSpPr>
        <p:spPr>
          <a:xfrm>
            <a:off x="3357720" y="6086520"/>
            <a:ext cx="2184893" cy="161583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数据来源：鲸座科技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WMS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系统方案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]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" name="任意多边形 193"/>
          <p:cNvSpPr/>
          <p:nvPr/>
        </p:nvSpPr>
        <p:spPr>
          <a:xfrm>
            <a:off x="6705360" y="2724120"/>
            <a:ext cx="457560" cy="457560"/>
          </a:xfrm>
          <a:custGeom>
            <a:avLst/>
            <a:gdLst/>
            <a:ahLst/>
            <a:cxnLst/>
            <a:rect l="0" t="0" r="r" b="b"/>
            <a:pathLst>
              <a:path w="1271" h="1271">
                <a:moveTo>
                  <a:pt x="1271" y="635"/>
                </a:moveTo>
                <a:cubicBezTo>
                  <a:pt x="1271" y="655"/>
                  <a:pt x="1270" y="676"/>
                  <a:pt x="1268" y="698"/>
                </a:cubicBezTo>
                <a:cubicBezTo>
                  <a:pt x="1266" y="719"/>
                  <a:pt x="1263" y="739"/>
                  <a:pt x="1259" y="759"/>
                </a:cubicBezTo>
                <a:cubicBezTo>
                  <a:pt x="1255" y="780"/>
                  <a:pt x="1250" y="800"/>
                  <a:pt x="1244" y="820"/>
                </a:cubicBezTo>
                <a:cubicBezTo>
                  <a:pt x="1238" y="840"/>
                  <a:pt x="1231" y="859"/>
                  <a:pt x="1223" y="879"/>
                </a:cubicBezTo>
                <a:cubicBezTo>
                  <a:pt x="1215" y="898"/>
                  <a:pt x="1206" y="917"/>
                  <a:pt x="1196" y="935"/>
                </a:cubicBezTo>
                <a:cubicBezTo>
                  <a:pt x="1186" y="953"/>
                  <a:pt x="1176" y="971"/>
                  <a:pt x="1164" y="988"/>
                </a:cubicBezTo>
                <a:cubicBezTo>
                  <a:pt x="1153" y="1006"/>
                  <a:pt x="1140" y="1022"/>
                  <a:pt x="1127" y="1038"/>
                </a:cubicBezTo>
                <a:cubicBezTo>
                  <a:pt x="1114" y="1054"/>
                  <a:pt x="1100" y="1070"/>
                  <a:pt x="1085" y="1085"/>
                </a:cubicBezTo>
                <a:cubicBezTo>
                  <a:pt x="1070" y="1099"/>
                  <a:pt x="1055" y="1113"/>
                  <a:pt x="1038" y="1126"/>
                </a:cubicBezTo>
                <a:cubicBezTo>
                  <a:pt x="1022" y="1140"/>
                  <a:pt x="1005" y="1152"/>
                  <a:pt x="988" y="1164"/>
                </a:cubicBezTo>
                <a:cubicBezTo>
                  <a:pt x="971" y="1175"/>
                  <a:pt x="953" y="1186"/>
                  <a:pt x="935" y="1196"/>
                </a:cubicBezTo>
                <a:cubicBezTo>
                  <a:pt x="916" y="1205"/>
                  <a:pt x="897" y="1214"/>
                  <a:pt x="878" y="1222"/>
                </a:cubicBezTo>
                <a:cubicBezTo>
                  <a:pt x="859" y="1230"/>
                  <a:pt x="839" y="1237"/>
                  <a:pt x="819" y="1243"/>
                </a:cubicBezTo>
                <a:cubicBezTo>
                  <a:pt x="800" y="1249"/>
                  <a:pt x="779" y="1254"/>
                  <a:pt x="759" y="1258"/>
                </a:cubicBezTo>
                <a:cubicBezTo>
                  <a:pt x="739" y="1262"/>
                  <a:pt x="718" y="1265"/>
                  <a:pt x="697" y="1268"/>
                </a:cubicBezTo>
                <a:cubicBezTo>
                  <a:pt x="677" y="1270"/>
                  <a:pt x="656" y="1271"/>
                  <a:pt x="635" y="1271"/>
                </a:cubicBezTo>
                <a:cubicBezTo>
                  <a:pt x="614" y="1271"/>
                  <a:pt x="594" y="1270"/>
                  <a:pt x="573" y="1268"/>
                </a:cubicBezTo>
                <a:cubicBezTo>
                  <a:pt x="552" y="1265"/>
                  <a:pt x="532" y="1262"/>
                  <a:pt x="511" y="1258"/>
                </a:cubicBezTo>
                <a:cubicBezTo>
                  <a:pt x="491" y="1254"/>
                  <a:pt x="471" y="1249"/>
                  <a:pt x="451" y="1243"/>
                </a:cubicBezTo>
                <a:cubicBezTo>
                  <a:pt x="431" y="1237"/>
                  <a:pt x="411" y="1230"/>
                  <a:pt x="392" y="1222"/>
                </a:cubicBezTo>
                <a:cubicBezTo>
                  <a:pt x="373" y="1214"/>
                  <a:pt x="354" y="1205"/>
                  <a:pt x="336" y="1196"/>
                </a:cubicBezTo>
                <a:cubicBezTo>
                  <a:pt x="317" y="1186"/>
                  <a:pt x="300" y="1175"/>
                  <a:pt x="282" y="1164"/>
                </a:cubicBezTo>
                <a:cubicBezTo>
                  <a:pt x="265" y="1152"/>
                  <a:pt x="248" y="1140"/>
                  <a:pt x="232" y="1126"/>
                </a:cubicBezTo>
                <a:cubicBezTo>
                  <a:pt x="216" y="1113"/>
                  <a:pt x="201" y="1099"/>
                  <a:pt x="186" y="1085"/>
                </a:cubicBezTo>
                <a:cubicBezTo>
                  <a:pt x="171" y="1070"/>
                  <a:pt x="157" y="1054"/>
                  <a:pt x="144" y="1038"/>
                </a:cubicBezTo>
                <a:cubicBezTo>
                  <a:pt x="131" y="1022"/>
                  <a:pt x="119" y="1006"/>
                  <a:pt x="107" y="988"/>
                </a:cubicBezTo>
                <a:cubicBezTo>
                  <a:pt x="96" y="971"/>
                  <a:pt x="85" y="953"/>
                  <a:pt x="75" y="935"/>
                </a:cubicBezTo>
                <a:cubicBezTo>
                  <a:pt x="65" y="917"/>
                  <a:pt x="56" y="898"/>
                  <a:pt x="49" y="879"/>
                </a:cubicBezTo>
                <a:cubicBezTo>
                  <a:pt x="41" y="859"/>
                  <a:pt x="34" y="840"/>
                  <a:pt x="28" y="820"/>
                </a:cubicBezTo>
                <a:cubicBezTo>
                  <a:pt x="21" y="800"/>
                  <a:pt x="16" y="780"/>
                  <a:pt x="12" y="759"/>
                </a:cubicBezTo>
                <a:cubicBezTo>
                  <a:pt x="8" y="739"/>
                  <a:pt x="5" y="719"/>
                  <a:pt x="3" y="698"/>
                </a:cubicBezTo>
                <a:cubicBezTo>
                  <a:pt x="1" y="676"/>
                  <a:pt x="0" y="655"/>
                  <a:pt x="0" y="635"/>
                </a:cubicBezTo>
                <a:cubicBezTo>
                  <a:pt x="0" y="614"/>
                  <a:pt x="1" y="593"/>
                  <a:pt x="3" y="572"/>
                </a:cubicBezTo>
                <a:cubicBezTo>
                  <a:pt x="5" y="552"/>
                  <a:pt x="8" y="531"/>
                  <a:pt x="12" y="511"/>
                </a:cubicBezTo>
                <a:cubicBezTo>
                  <a:pt x="16" y="490"/>
                  <a:pt x="21" y="470"/>
                  <a:pt x="28" y="450"/>
                </a:cubicBezTo>
                <a:cubicBezTo>
                  <a:pt x="34" y="430"/>
                  <a:pt x="41" y="411"/>
                  <a:pt x="49" y="392"/>
                </a:cubicBezTo>
                <a:cubicBezTo>
                  <a:pt x="56" y="372"/>
                  <a:pt x="65" y="354"/>
                  <a:pt x="75" y="335"/>
                </a:cubicBezTo>
                <a:cubicBezTo>
                  <a:pt x="85" y="317"/>
                  <a:pt x="96" y="299"/>
                  <a:pt x="107" y="282"/>
                </a:cubicBezTo>
                <a:cubicBezTo>
                  <a:pt x="119" y="265"/>
                  <a:pt x="131" y="248"/>
                  <a:pt x="144" y="232"/>
                </a:cubicBezTo>
                <a:cubicBezTo>
                  <a:pt x="157" y="216"/>
                  <a:pt x="171" y="200"/>
                  <a:pt x="186" y="186"/>
                </a:cubicBezTo>
                <a:cubicBezTo>
                  <a:pt x="201" y="171"/>
                  <a:pt x="216" y="157"/>
                  <a:pt x="232" y="144"/>
                </a:cubicBezTo>
                <a:cubicBezTo>
                  <a:pt x="248" y="131"/>
                  <a:pt x="265" y="118"/>
                  <a:pt x="282" y="107"/>
                </a:cubicBezTo>
                <a:cubicBezTo>
                  <a:pt x="300" y="95"/>
                  <a:pt x="317" y="84"/>
                  <a:pt x="336" y="75"/>
                </a:cubicBezTo>
                <a:cubicBezTo>
                  <a:pt x="354" y="65"/>
                  <a:pt x="373" y="56"/>
                  <a:pt x="392" y="48"/>
                </a:cubicBezTo>
                <a:cubicBezTo>
                  <a:pt x="411" y="40"/>
                  <a:pt x="431" y="33"/>
                  <a:pt x="451" y="27"/>
                </a:cubicBezTo>
                <a:cubicBezTo>
                  <a:pt x="471" y="21"/>
                  <a:pt x="491" y="16"/>
                  <a:pt x="511" y="12"/>
                </a:cubicBezTo>
                <a:cubicBezTo>
                  <a:pt x="532" y="8"/>
                  <a:pt x="552" y="5"/>
                  <a:pt x="573" y="3"/>
                </a:cubicBezTo>
                <a:cubicBezTo>
                  <a:pt x="594" y="1"/>
                  <a:pt x="614" y="0"/>
                  <a:pt x="635" y="0"/>
                </a:cubicBezTo>
                <a:cubicBezTo>
                  <a:pt x="656" y="0"/>
                  <a:pt x="677" y="1"/>
                  <a:pt x="697" y="3"/>
                </a:cubicBezTo>
                <a:cubicBezTo>
                  <a:pt x="718" y="5"/>
                  <a:pt x="739" y="8"/>
                  <a:pt x="759" y="12"/>
                </a:cubicBezTo>
                <a:cubicBezTo>
                  <a:pt x="779" y="16"/>
                  <a:pt x="800" y="21"/>
                  <a:pt x="819" y="27"/>
                </a:cubicBezTo>
                <a:cubicBezTo>
                  <a:pt x="839" y="33"/>
                  <a:pt x="859" y="40"/>
                  <a:pt x="878" y="48"/>
                </a:cubicBezTo>
                <a:cubicBezTo>
                  <a:pt x="897" y="56"/>
                  <a:pt x="916" y="65"/>
                  <a:pt x="935" y="75"/>
                </a:cubicBezTo>
                <a:cubicBezTo>
                  <a:pt x="953" y="84"/>
                  <a:pt x="971" y="95"/>
                  <a:pt x="988" y="107"/>
                </a:cubicBezTo>
                <a:cubicBezTo>
                  <a:pt x="1005" y="118"/>
                  <a:pt x="1022" y="131"/>
                  <a:pt x="1038" y="144"/>
                </a:cubicBezTo>
                <a:cubicBezTo>
                  <a:pt x="1055" y="157"/>
                  <a:pt x="1070" y="171"/>
                  <a:pt x="1085" y="186"/>
                </a:cubicBezTo>
                <a:cubicBezTo>
                  <a:pt x="1100" y="200"/>
                  <a:pt x="1114" y="216"/>
                  <a:pt x="1127" y="232"/>
                </a:cubicBezTo>
                <a:cubicBezTo>
                  <a:pt x="1140" y="248"/>
                  <a:pt x="1153" y="265"/>
                  <a:pt x="1164" y="282"/>
                </a:cubicBezTo>
                <a:cubicBezTo>
                  <a:pt x="1176" y="299"/>
                  <a:pt x="1186" y="317"/>
                  <a:pt x="1196" y="335"/>
                </a:cubicBezTo>
                <a:cubicBezTo>
                  <a:pt x="1206" y="354"/>
                  <a:pt x="1215" y="372"/>
                  <a:pt x="1223" y="392"/>
                </a:cubicBezTo>
                <a:cubicBezTo>
                  <a:pt x="1231" y="411"/>
                  <a:pt x="1238" y="430"/>
                  <a:pt x="1244" y="450"/>
                </a:cubicBezTo>
                <a:cubicBezTo>
                  <a:pt x="1250" y="470"/>
                  <a:pt x="1255" y="490"/>
                  <a:pt x="1259" y="511"/>
                </a:cubicBezTo>
                <a:cubicBezTo>
                  <a:pt x="1263" y="531"/>
                  <a:pt x="1266" y="552"/>
                  <a:pt x="1268" y="572"/>
                </a:cubicBezTo>
                <a:cubicBezTo>
                  <a:pt x="1270" y="593"/>
                  <a:pt x="1271" y="614"/>
                  <a:pt x="1271" y="635"/>
                </a:cubicBezTo>
                <a:close/>
              </a:path>
            </a:pathLst>
          </a:custGeom>
          <a:solidFill>
            <a:srgbClr val="165DFF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5" name="任意多边形 194"/>
          <p:cNvSpPr/>
          <p:nvPr/>
        </p:nvSpPr>
        <p:spPr>
          <a:xfrm>
            <a:off x="6794640" y="2847960"/>
            <a:ext cx="282600" cy="229320"/>
          </a:xfrm>
          <a:custGeom>
            <a:avLst/>
            <a:gdLst/>
            <a:ahLst/>
            <a:cxnLst/>
            <a:rect l="0" t="0" r="r" b="b"/>
            <a:pathLst>
              <a:path w="785" h="637">
                <a:moveTo>
                  <a:pt x="785" y="0"/>
                </a:moveTo>
                <a:lnTo>
                  <a:pt x="785" y="498"/>
                </a:lnTo>
                <a:cubicBezTo>
                  <a:pt x="785" y="574"/>
                  <a:pt x="723" y="637"/>
                  <a:pt x="646" y="637"/>
                </a:cubicBezTo>
                <a:cubicBezTo>
                  <a:pt x="570" y="637"/>
                  <a:pt x="509" y="576"/>
                  <a:pt x="507" y="501"/>
                </a:cubicBezTo>
                <a:lnTo>
                  <a:pt x="50" y="625"/>
                </a:lnTo>
                <a:cubicBezTo>
                  <a:pt x="29" y="631"/>
                  <a:pt x="7" y="619"/>
                  <a:pt x="2" y="597"/>
                </a:cubicBezTo>
                <a:cubicBezTo>
                  <a:pt x="-4" y="576"/>
                  <a:pt x="8" y="554"/>
                  <a:pt x="29" y="549"/>
                </a:cubicBezTo>
                <a:lnTo>
                  <a:pt x="428" y="439"/>
                </a:lnTo>
                <a:lnTo>
                  <a:pt x="428" y="79"/>
                </a:lnTo>
                <a:cubicBezTo>
                  <a:pt x="428" y="35"/>
                  <a:pt x="463" y="0"/>
                  <a:pt x="507" y="0"/>
                </a:cubicBezTo>
                <a:lnTo>
                  <a:pt x="785" y="0"/>
                </a:lnTo>
                <a:moveTo>
                  <a:pt x="706" y="498"/>
                </a:moveTo>
                <a:cubicBezTo>
                  <a:pt x="706" y="489"/>
                  <a:pt x="704" y="481"/>
                  <a:pt x="701" y="474"/>
                </a:cubicBezTo>
                <a:cubicBezTo>
                  <a:pt x="698" y="467"/>
                  <a:pt x="694" y="460"/>
                  <a:pt x="688" y="455"/>
                </a:cubicBezTo>
                <a:cubicBezTo>
                  <a:pt x="683" y="449"/>
                  <a:pt x="676" y="445"/>
                  <a:pt x="669" y="442"/>
                </a:cubicBezTo>
                <a:cubicBezTo>
                  <a:pt x="662" y="439"/>
                  <a:pt x="654" y="437"/>
                  <a:pt x="646" y="437"/>
                </a:cubicBezTo>
                <a:cubicBezTo>
                  <a:pt x="638" y="437"/>
                  <a:pt x="631" y="439"/>
                  <a:pt x="623" y="442"/>
                </a:cubicBezTo>
                <a:cubicBezTo>
                  <a:pt x="616" y="445"/>
                  <a:pt x="610" y="449"/>
                  <a:pt x="604" y="455"/>
                </a:cubicBezTo>
                <a:cubicBezTo>
                  <a:pt x="598" y="460"/>
                  <a:pt x="594" y="467"/>
                  <a:pt x="591" y="474"/>
                </a:cubicBezTo>
                <a:cubicBezTo>
                  <a:pt x="588" y="481"/>
                  <a:pt x="587" y="489"/>
                  <a:pt x="587" y="498"/>
                </a:cubicBezTo>
                <a:cubicBezTo>
                  <a:pt x="587" y="506"/>
                  <a:pt x="588" y="513"/>
                  <a:pt x="591" y="520"/>
                </a:cubicBezTo>
                <a:cubicBezTo>
                  <a:pt x="594" y="528"/>
                  <a:pt x="598" y="534"/>
                  <a:pt x="604" y="540"/>
                </a:cubicBezTo>
                <a:cubicBezTo>
                  <a:pt x="610" y="545"/>
                  <a:pt x="616" y="550"/>
                  <a:pt x="623" y="553"/>
                </a:cubicBezTo>
                <a:cubicBezTo>
                  <a:pt x="631" y="556"/>
                  <a:pt x="638" y="557"/>
                  <a:pt x="646" y="557"/>
                </a:cubicBezTo>
                <a:cubicBezTo>
                  <a:pt x="654" y="557"/>
                  <a:pt x="662" y="556"/>
                  <a:pt x="669" y="553"/>
                </a:cubicBezTo>
                <a:cubicBezTo>
                  <a:pt x="676" y="550"/>
                  <a:pt x="683" y="545"/>
                  <a:pt x="688" y="540"/>
                </a:cubicBezTo>
                <a:cubicBezTo>
                  <a:pt x="694" y="534"/>
                  <a:pt x="698" y="528"/>
                  <a:pt x="701" y="520"/>
                </a:cubicBezTo>
                <a:cubicBezTo>
                  <a:pt x="704" y="513"/>
                  <a:pt x="706" y="506"/>
                  <a:pt x="706" y="498"/>
                </a:cubicBezTo>
                <a:moveTo>
                  <a:pt x="19" y="258"/>
                </a:moveTo>
                <a:cubicBezTo>
                  <a:pt x="13" y="237"/>
                  <a:pt x="26" y="215"/>
                  <a:pt x="47" y="210"/>
                </a:cubicBezTo>
                <a:lnTo>
                  <a:pt x="105" y="194"/>
                </a:lnTo>
                <a:lnTo>
                  <a:pt x="130" y="290"/>
                </a:lnTo>
                <a:cubicBezTo>
                  <a:pt x="133" y="301"/>
                  <a:pt x="144" y="307"/>
                  <a:pt x="154" y="304"/>
                </a:cubicBezTo>
                <a:lnTo>
                  <a:pt x="193" y="294"/>
                </a:lnTo>
                <a:cubicBezTo>
                  <a:pt x="203" y="291"/>
                  <a:pt x="210" y="280"/>
                  <a:pt x="207" y="269"/>
                </a:cubicBezTo>
                <a:lnTo>
                  <a:pt x="181" y="174"/>
                </a:lnTo>
                <a:lnTo>
                  <a:pt x="239" y="157"/>
                </a:lnTo>
                <a:cubicBezTo>
                  <a:pt x="260" y="151"/>
                  <a:pt x="282" y="164"/>
                  <a:pt x="287" y="186"/>
                </a:cubicBezTo>
                <a:lnTo>
                  <a:pt x="340" y="378"/>
                </a:lnTo>
                <a:cubicBezTo>
                  <a:pt x="345" y="399"/>
                  <a:pt x="333" y="421"/>
                  <a:pt x="312" y="426"/>
                </a:cubicBezTo>
                <a:lnTo>
                  <a:pt x="119" y="478"/>
                </a:lnTo>
                <a:cubicBezTo>
                  <a:pt x="98" y="484"/>
                  <a:pt x="76" y="471"/>
                  <a:pt x="70" y="450"/>
                </a:cubicBezTo>
                <a:lnTo>
                  <a:pt x="19" y="258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6" name="文本框 195"/>
          <p:cNvSpPr txBox="1"/>
          <p:nvPr/>
        </p:nvSpPr>
        <p:spPr>
          <a:xfrm>
            <a:off x="6705720" y="634320"/>
            <a:ext cx="3013646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WMS</a:t>
            </a:r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系统核心流程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7" name="文本框 196"/>
          <p:cNvSpPr txBox="1"/>
          <p:nvPr/>
        </p:nvSpPr>
        <p:spPr>
          <a:xfrm>
            <a:off x="7353360" y="275976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采购收货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8" name="文本框 197"/>
          <p:cNvSpPr txBox="1"/>
          <p:nvPr/>
        </p:nvSpPr>
        <p:spPr>
          <a:xfrm>
            <a:off x="7353360" y="3155760"/>
            <a:ext cx="4164794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PDA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扫码入库，自动生成上架单，支持待检区→正常货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9" name="任意多边形 198"/>
          <p:cNvSpPr/>
          <p:nvPr/>
        </p:nvSpPr>
        <p:spPr>
          <a:xfrm>
            <a:off x="6705360" y="4038480"/>
            <a:ext cx="457560" cy="457560"/>
          </a:xfrm>
          <a:custGeom>
            <a:avLst/>
            <a:gdLst/>
            <a:ahLst/>
            <a:cxnLst/>
            <a:rect l="0" t="0" r="r" b="b"/>
            <a:pathLst>
              <a:path w="1271" h="1271">
                <a:moveTo>
                  <a:pt x="1271" y="635"/>
                </a:moveTo>
                <a:cubicBezTo>
                  <a:pt x="1271" y="656"/>
                  <a:pt x="1270" y="676"/>
                  <a:pt x="1268" y="697"/>
                </a:cubicBezTo>
                <a:cubicBezTo>
                  <a:pt x="1266" y="718"/>
                  <a:pt x="1263" y="738"/>
                  <a:pt x="1259" y="759"/>
                </a:cubicBezTo>
                <a:cubicBezTo>
                  <a:pt x="1255" y="779"/>
                  <a:pt x="1250" y="799"/>
                  <a:pt x="1244" y="819"/>
                </a:cubicBezTo>
                <a:cubicBezTo>
                  <a:pt x="1238" y="840"/>
                  <a:pt x="1231" y="860"/>
                  <a:pt x="1223" y="879"/>
                </a:cubicBezTo>
                <a:cubicBezTo>
                  <a:pt x="1215" y="898"/>
                  <a:pt x="1206" y="917"/>
                  <a:pt x="1196" y="935"/>
                </a:cubicBezTo>
                <a:cubicBezTo>
                  <a:pt x="1186" y="954"/>
                  <a:pt x="1176" y="971"/>
                  <a:pt x="1164" y="989"/>
                </a:cubicBezTo>
                <a:cubicBezTo>
                  <a:pt x="1153" y="1006"/>
                  <a:pt x="1140" y="1023"/>
                  <a:pt x="1127" y="1039"/>
                </a:cubicBezTo>
                <a:cubicBezTo>
                  <a:pt x="1114" y="1055"/>
                  <a:pt x="1100" y="1070"/>
                  <a:pt x="1085" y="1085"/>
                </a:cubicBezTo>
                <a:cubicBezTo>
                  <a:pt x="1070" y="1100"/>
                  <a:pt x="1055" y="1114"/>
                  <a:pt x="1038" y="1127"/>
                </a:cubicBezTo>
                <a:cubicBezTo>
                  <a:pt x="1022" y="1140"/>
                  <a:pt x="1005" y="1152"/>
                  <a:pt x="988" y="1164"/>
                </a:cubicBezTo>
                <a:cubicBezTo>
                  <a:pt x="971" y="1175"/>
                  <a:pt x="953" y="1186"/>
                  <a:pt x="935" y="1196"/>
                </a:cubicBezTo>
                <a:cubicBezTo>
                  <a:pt x="916" y="1206"/>
                  <a:pt x="897" y="1215"/>
                  <a:pt x="878" y="1222"/>
                </a:cubicBezTo>
                <a:cubicBezTo>
                  <a:pt x="859" y="1230"/>
                  <a:pt x="839" y="1237"/>
                  <a:pt x="819" y="1243"/>
                </a:cubicBezTo>
                <a:cubicBezTo>
                  <a:pt x="800" y="1250"/>
                  <a:pt x="779" y="1255"/>
                  <a:pt x="759" y="1259"/>
                </a:cubicBezTo>
                <a:cubicBezTo>
                  <a:pt x="739" y="1263"/>
                  <a:pt x="718" y="1266"/>
                  <a:pt x="697" y="1268"/>
                </a:cubicBezTo>
                <a:cubicBezTo>
                  <a:pt x="677" y="1270"/>
                  <a:pt x="656" y="1271"/>
                  <a:pt x="635" y="1271"/>
                </a:cubicBezTo>
                <a:cubicBezTo>
                  <a:pt x="614" y="1271"/>
                  <a:pt x="594" y="1270"/>
                  <a:pt x="573" y="1268"/>
                </a:cubicBezTo>
                <a:cubicBezTo>
                  <a:pt x="552" y="1266"/>
                  <a:pt x="532" y="1263"/>
                  <a:pt x="511" y="1259"/>
                </a:cubicBezTo>
                <a:cubicBezTo>
                  <a:pt x="491" y="1255"/>
                  <a:pt x="471" y="1250"/>
                  <a:pt x="451" y="1243"/>
                </a:cubicBezTo>
                <a:cubicBezTo>
                  <a:pt x="431" y="1237"/>
                  <a:pt x="411" y="1230"/>
                  <a:pt x="392" y="1222"/>
                </a:cubicBezTo>
                <a:cubicBezTo>
                  <a:pt x="373" y="1215"/>
                  <a:pt x="354" y="1206"/>
                  <a:pt x="336" y="1196"/>
                </a:cubicBezTo>
                <a:cubicBezTo>
                  <a:pt x="317" y="1186"/>
                  <a:pt x="300" y="1175"/>
                  <a:pt x="282" y="1164"/>
                </a:cubicBezTo>
                <a:cubicBezTo>
                  <a:pt x="265" y="1152"/>
                  <a:pt x="248" y="1140"/>
                  <a:pt x="232" y="1127"/>
                </a:cubicBezTo>
                <a:cubicBezTo>
                  <a:pt x="216" y="1114"/>
                  <a:pt x="201" y="1100"/>
                  <a:pt x="186" y="1085"/>
                </a:cubicBezTo>
                <a:cubicBezTo>
                  <a:pt x="171" y="1070"/>
                  <a:pt x="157" y="1055"/>
                  <a:pt x="144" y="1039"/>
                </a:cubicBezTo>
                <a:cubicBezTo>
                  <a:pt x="131" y="1023"/>
                  <a:pt x="119" y="1006"/>
                  <a:pt x="107" y="989"/>
                </a:cubicBezTo>
                <a:cubicBezTo>
                  <a:pt x="96" y="971"/>
                  <a:pt x="85" y="954"/>
                  <a:pt x="75" y="935"/>
                </a:cubicBezTo>
                <a:cubicBezTo>
                  <a:pt x="65" y="917"/>
                  <a:pt x="56" y="898"/>
                  <a:pt x="49" y="879"/>
                </a:cubicBezTo>
                <a:cubicBezTo>
                  <a:pt x="41" y="860"/>
                  <a:pt x="34" y="840"/>
                  <a:pt x="28" y="819"/>
                </a:cubicBezTo>
                <a:cubicBezTo>
                  <a:pt x="21" y="799"/>
                  <a:pt x="16" y="779"/>
                  <a:pt x="12" y="759"/>
                </a:cubicBezTo>
                <a:cubicBezTo>
                  <a:pt x="8" y="738"/>
                  <a:pt x="5" y="718"/>
                  <a:pt x="3" y="697"/>
                </a:cubicBezTo>
                <a:cubicBezTo>
                  <a:pt x="1" y="676"/>
                  <a:pt x="0" y="656"/>
                  <a:pt x="0" y="635"/>
                </a:cubicBezTo>
                <a:cubicBezTo>
                  <a:pt x="0" y="614"/>
                  <a:pt x="1" y="593"/>
                  <a:pt x="3" y="573"/>
                </a:cubicBezTo>
                <a:cubicBezTo>
                  <a:pt x="5" y="552"/>
                  <a:pt x="8" y="531"/>
                  <a:pt x="12" y="511"/>
                </a:cubicBezTo>
                <a:cubicBezTo>
                  <a:pt x="16" y="491"/>
                  <a:pt x="21" y="470"/>
                  <a:pt x="28" y="451"/>
                </a:cubicBezTo>
                <a:cubicBezTo>
                  <a:pt x="34" y="431"/>
                  <a:pt x="41" y="411"/>
                  <a:pt x="49" y="392"/>
                </a:cubicBezTo>
                <a:cubicBezTo>
                  <a:pt x="56" y="373"/>
                  <a:pt x="65" y="354"/>
                  <a:pt x="75" y="335"/>
                </a:cubicBezTo>
                <a:cubicBezTo>
                  <a:pt x="85" y="317"/>
                  <a:pt x="96" y="299"/>
                  <a:pt x="107" y="282"/>
                </a:cubicBezTo>
                <a:cubicBezTo>
                  <a:pt x="119" y="265"/>
                  <a:pt x="131" y="248"/>
                  <a:pt x="144" y="232"/>
                </a:cubicBezTo>
                <a:cubicBezTo>
                  <a:pt x="157" y="216"/>
                  <a:pt x="171" y="201"/>
                  <a:pt x="186" y="186"/>
                </a:cubicBezTo>
                <a:cubicBezTo>
                  <a:pt x="201" y="171"/>
                  <a:pt x="216" y="157"/>
                  <a:pt x="232" y="144"/>
                </a:cubicBezTo>
                <a:cubicBezTo>
                  <a:pt x="248" y="131"/>
                  <a:pt x="265" y="118"/>
                  <a:pt x="282" y="107"/>
                </a:cubicBezTo>
                <a:cubicBezTo>
                  <a:pt x="300" y="95"/>
                  <a:pt x="317" y="85"/>
                  <a:pt x="336" y="75"/>
                </a:cubicBezTo>
                <a:cubicBezTo>
                  <a:pt x="354" y="65"/>
                  <a:pt x="373" y="56"/>
                  <a:pt x="392" y="48"/>
                </a:cubicBezTo>
                <a:cubicBezTo>
                  <a:pt x="411" y="40"/>
                  <a:pt x="431" y="33"/>
                  <a:pt x="451" y="27"/>
                </a:cubicBezTo>
                <a:cubicBezTo>
                  <a:pt x="471" y="21"/>
                  <a:pt x="491" y="16"/>
                  <a:pt x="511" y="12"/>
                </a:cubicBezTo>
                <a:cubicBezTo>
                  <a:pt x="532" y="8"/>
                  <a:pt x="552" y="5"/>
                  <a:pt x="573" y="3"/>
                </a:cubicBezTo>
                <a:cubicBezTo>
                  <a:pt x="594" y="1"/>
                  <a:pt x="614" y="0"/>
                  <a:pt x="635" y="0"/>
                </a:cubicBezTo>
                <a:cubicBezTo>
                  <a:pt x="656" y="0"/>
                  <a:pt x="677" y="1"/>
                  <a:pt x="697" y="3"/>
                </a:cubicBezTo>
                <a:cubicBezTo>
                  <a:pt x="718" y="5"/>
                  <a:pt x="739" y="8"/>
                  <a:pt x="759" y="12"/>
                </a:cubicBezTo>
                <a:cubicBezTo>
                  <a:pt x="779" y="16"/>
                  <a:pt x="800" y="21"/>
                  <a:pt x="819" y="27"/>
                </a:cubicBezTo>
                <a:cubicBezTo>
                  <a:pt x="839" y="33"/>
                  <a:pt x="859" y="40"/>
                  <a:pt x="878" y="48"/>
                </a:cubicBezTo>
                <a:cubicBezTo>
                  <a:pt x="897" y="56"/>
                  <a:pt x="916" y="65"/>
                  <a:pt x="935" y="75"/>
                </a:cubicBezTo>
                <a:cubicBezTo>
                  <a:pt x="953" y="85"/>
                  <a:pt x="971" y="95"/>
                  <a:pt x="988" y="107"/>
                </a:cubicBezTo>
                <a:cubicBezTo>
                  <a:pt x="1005" y="118"/>
                  <a:pt x="1022" y="131"/>
                  <a:pt x="1038" y="144"/>
                </a:cubicBezTo>
                <a:cubicBezTo>
                  <a:pt x="1055" y="157"/>
                  <a:pt x="1070" y="171"/>
                  <a:pt x="1085" y="186"/>
                </a:cubicBezTo>
                <a:cubicBezTo>
                  <a:pt x="1100" y="201"/>
                  <a:pt x="1114" y="216"/>
                  <a:pt x="1127" y="232"/>
                </a:cubicBezTo>
                <a:cubicBezTo>
                  <a:pt x="1140" y="248"/>
                  <a:pt x="1153" y="265"/>
                  <a:pt x="1164" y="282"/>
                </a:cubicBezTo>
                <a:cubicBezTo>
                  <a:pt x="1176" y="299"/>
                  <a:pt x="1186" y="317"/>
                  <a:pt x="1196" y="335"/>
                </a:cubicBezTo>
                <a:cubicBezTo>
                  <a:pt x="1206" y="354"/>
                  <a:pt x="1215" y="373"/>
                  <a:pt x="1223" y="392"/>
                </a:cubicBezTo>
                <a:cubicBezTo>
                  <a:pt x="1231" y="411"/>
                  <a:pt x="1238" y="431"/>
                  <a:pt x="1244" y="451"/>
                </a:cubicBezTo>
                <a:cubicBezTo>
                  <a:pt x="1250" y="470"/>
                  <a:pt x="1255" y="491"/>
                  <a:pt x="1259" y="511"/>
                </a:cubicBezTo>
                <a:cubicBezTo>
                  <a:pt x="1263" y="531"/>
                  <a:pt x="1266" y="552"/>
                  <a:pt x="1268" y="573"/>
                </a:cubicBezTo>
                <a:cubicBezTo>
                  <a:pt x="1270" y="593"/>
                  <a:pt x="1271" y="614"/>
                  <a:pt x="1271" y="635"/>
                </a:cubicBezTo>
                <a:close/>
              </a:path>
            </a:pathLst>
          </a:custGeom>
          <a:solidFill>
            <a:srgbClr val="165DFF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0" name="任意多边形 199"/>
          <p:cNvSpPr/>
          <p:nvPr/>
        </p:nvSpPr>
        <p:spPr>
          <a:xfrm>
            <a:off x="6791040" y="4162320"/>
            <a:ext cx="286200" cy="229320"/>
          </a:xfrm>
          <a:custGeom>
            <a:avLst/>
            <a:gdLst/>
            <a:ahLst/>
            <a:cxnLst/>
            <a:rect l="0" t="0" r="r" b="b"/>
            <a:pathLst>
              <a:path w="795" h="637">
                <a:moveTo>
                  <a:pt x="318" y="60"/>
                </a:moveTo>
                <a:cubicBezTo>
                  <a:pt x="318" y="27"/>
                  <a:pt x="344" y="0"/>
                  <a:pt x="377" y="0"/>
                </a:cubicBezTo>
                <a:lnTo>
                  <a:pt x="736" y="0"/>
                </a:lnTo>
                <a:cubicBezTo>
                  <a:pt x="768" y="0"/>
                  <a:pt x="795" y="27"/>
                  <a:pt x="795" y="60"/>
                </a:cubicBezTo>
                <a:lnTo>
                  <a:pt x="795" y="577"/>
                </a:lnTo>
                <a:cubicBezTo>
                  <a:pt x="795" y="610"/>
                  <a:pt x="768" y="637"/>
                  <a:pt x="736" y="637"/>
                </a:cubicBezTo>
                <a:lnTo>
                  <a:pt x="473" y="637"/>
                </a:lnTo>
                <a:cubicBezTo>
                  <a:pt x="475" y="631"/>
                  <a:pt x="477" y="624"/>
                  <a:pt x="477" y="617"/>
                </a:cubicBezTo>
                <a:lnTo>
                  <a:pt x="477" y="315"/>
                </a:lnTo>
                <a:cubicBezTo>
                  <a:pt x="500" y="307"/>
                  <a:pt x="516" y="285"/>
                  <a:pt x="516" y="259"/>
                </a:cubicBezTo>
                <a:lnTo>
                  <a:pt x="516" y="219"/>
                </a:lnTo>
                <a:cubicBezTo>
                  <a:pt x="516" y="186"/>
                  <a:pt x="490" y="160"/>
                  <a:pt x="457" y="160"/>
                </a:cubicBezTo>
                <a:lnTo>
                  <a:pt x="318" y="160"/>
                </a:lnTo>
                <a:lnTo>
                  <a:pt x="318" y="60"/>
                </a:lnTo>
                <a:moveTo>
                  <a:pt x="710" y="433"/>
                </a:moveTo>
                <a:cubicBezTo>
                  <a:pt x="718" y="425"/>
                  <a:pt x="718" y="412"/>
                  <a:pt x="710" y="404"/>
                </a:cubicBezTo>
                <a:lnTo>
                  <a:pt x="630" y="324"/>
                </a:lnTo>
                <a:cubicBezTo>
                  <a:pt x="623" y="316"/>
                  <a:pt x="610" y="316"/>
                  <a:pt x="602" y="324"/>
                </a:cubicBezTo>
                <a:lnTo>
                  <a:pt x="522" y="404"/>
                </a:lnTo>
                <a:cubicBezTo>
                  <a:pt x="514" y="412"/>
                  <a:pt x="514" y="425"/>
                  <a:pt x="522" y="433"/>
                </a:cubicBezTo>
                <a:cubicBezTo>
                  <a:pt x="530" y="440"/>
                  <a:pt x="542" y="440"/>
                  <a:pt x="550" y="433"/>
                </a:cubicBezTo>
                <a:lnTo>
                  <a:pt x="597" y="387"/>
                </a:lnTo>
                <a:lnTo>
                  <a:pt x="597" y="538"/>
                </a:lnTo>
                <a:cubicBezTo>
                  <a:pt x="597" y="548"/>
                  <a:pt x="606" y="557"/>
                  <a:pt x="616" y="557"/>
                </a:cubicBezTo>
                <a:cubicBezTo>
                  <a:pt x="627" y="557"/>
                  <a:pt x="636" y="548"/>
                  <a:pt x="636" y="538"/>
                </a:cubicBezTo>
                <a:lnTo>
                  <a:pt x="636" y="387"/>
                </a:lnTo>
                <a:lnTo>
                  <a:pt x="682" y="433"/>
                </a:lnTo>
                <a:cubicBezTo>
                  <a:pt x="689" y="440"/>
                  <a:pt x="702" y="440"/>
                  <a:pt x="710" y="433"/>
                </a:cubicBezTo>
                <a:moveTo>
                  <a:pt x="0" y="219"/>
                </a:moveTo>
                <a:cubicBezTo>
                  <a:pt x="0" y="208"/>
                  <a:pt x="9" y="199"/>
                  <a:pt x="20" y="199"/>
                </a:cubicBezTo>
                <a:lnTo>
                  <a:pt x="457" y="199"/>
                </a:lnTo>
                <a:cubicBezTo>
                  <a:pt x="468" y="199"/>
                  <a:pt x="477" y="208"/>
                  <a:pt x="477" y="219"/>
                </a:cubicBezTo>
                <a:lnTo>
                  <a:pt x="477" y="259"/>
                </a:lnTo>
                <a:cubicBezTo>
                  <a:pt x="477" y="270"/>
                  <a:pt x="468" y="279"/>
                  <a:pt x="457" y="279"/>
                </a:cubicBezTo>
                <a:lnTo>
                  <a:pt x="20" y="279"/>
                </a:lnTo>
                <a:cubicBezTo>
                  <a:pt x="9" y="279"/>
                  <a:pt x="0" y="270"/>
                  <a:pt x="0" y="259"/>
                </a:cubicBezTo>
                <a:lnTo>
                  <a:pt x="0" y="219"/>
                </a:lnTo>
                <a:moveTo>
                  <a:pt x="437" y="318"/>
                </a:moveTo>
                <a:lnTo>
                  <a:pt x="437" y="597"/>
                </a:lnTo>
                <a:cubicBezTo>
                  <a:pt x="437" y="619"/>
                  <a:pt x="419" y="637"/>
                  <a:pt x="397" y="637"/>
                </a:cubicBezTo>
                <a:lnTo>
                  <a:pt x="80" y="637"/>
                </a:lnTo>
                <a:cubicBezTo>
                  <a:pt x="58" y="637"/>
                  <a:pt x="40" y="619"/>
                  <a:pt x="40" y="597"/>
                </a:cubicBezTo>
                <a:lnTo>
                  <a:pt x="40" y="318"/>
                </a:lnTo>
                <a:lnTo>
                  <a:pt x="437" y="318"/>
                </a:lnTo>
                <a:moveTo>
                  <a:pt x="179" y="399"/>
                </a:moveTo>
                <a:cubicBezTo>
                  <a:pt x="168" y="399"/>
                  <a:pt x="159" y="408"/>
                  <a:pt x="159" y="419"/>
                </a:cubicBezTo>
                <a:cubicBezTo>
                  <a:pt x="159" y="429"/>
                  <a:pt x="168" y="438"/>
                  <a:pt x="179" y="438"/>
                </a:cubicBezTo>
                <a:lnTo>
                  <a:pt x="298" y="438"/>
                </a:lnTo>
                <a:cubicBezTo>
                  <a:pt x="309" y="438"/>
                  <a:pt x="318" y="429"/>
                  <a:pt x="318" y="419"/>
                </a:cubicBezTo>
                <a:cubicBezTo>
                  <a:pt x="318" y="408"/>
                  <a:pt x="309" y="399"/>
                  <a:pt x="298" y="399"/>
                </a:cubicBezTo>
                <a:lnTo>
                  <a:pt x="179" y="399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1" name="文本框 200"/>
          <p:cNvSpPr txBox="1"/>
          <p:nvPr/>
        </p:nvSpPr>
        <p:spPr>
          <a:xfrm>
            <a:off x="7353360" y="3431880"/>
            <a:ext cx="3603551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位转移。与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ERP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联动，每日批量同步收货结果。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2" name="文本框 201"/>
          <p:cNvSpPr txBox="1"/>
          <p:nvPr/>
        </p:nvSpPr>
        <p:spPr>
          <a:xfrm>
            <a:off x="7353360" y="407412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作业拣货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3" name="文本框 202"/>
          <p:cNvSpPr txBox="1"/>
          <p:nvPr/>
        </p:nvSpPr>
        <p:spPr>
          <a:xfrm>
            <a:off x="7353360" y="4470120"/>
            <a:ext cx="4228722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按工单配料，支持缺料预警，拣货策略（先进先出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按订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4" name="图片 203"/>
          <p:cNvPicPr/>
          <p:nvPr/>
        </p:nvPicPr>
        <p:blipFill>
          <a:blip r:embed="rId2"/>
          <a:stretch/>
        </p:blipFill>
        <p:spPr>
          <a:xfrm>
            <a:off x="609480" y="1219320"/>
            <a:ext cx="4876560" cy="4685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5" name="文本框 204"/>
          <p:cNvSpPr txBox="1"/>
          <p:nvPr/>
        </p:nvSpPr>
        <p:spPr>
          <a:xfrm>
            <a:off x="7353360" y="4746240"/>
            <a:ext cx="865622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单优先级）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任意多边形 205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7" name="任意多边形 206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8" name="任意多边形 207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9" name="任意多边形 208"/>
          <p:cNvSpPr/>
          <p:nvPr/>
        </p:nvSpPr>
        <p:spPr>
          <a:xfrm>
            <a:off x="609480" y="1485720"/>
            <a:ext cx="762120" cy="38520"/>
          </a:xfrm>
          <a:custGeom>
            <a:avLst/>
            <a:gdLst/>
            <a:ahLst/>
            <a:cxnLst/>
            <a:rect l="0" t="0" r="r" b="b"/>
            <a:pathLst>
              <a:path w="2117" h="107">
                <a:moveTo>
                  <a:pt x="0" y="54"/>
                </a:moveTo>
                <a:cubicBezTo>
                  <a:pt x="0" y="47"/>
                  <a:pt x="1" y="40"/>
                  <a:pt x="4" y="34"/>
                </a:cubicBezTo>
                <a:cubicBezTo>
                  <a:pt x="7" y="27"/>
                  <a:pt x="10" y="20"/>
                  <a:pt x="15" y="15"/>
                </a:cubicBezTo>
                <a:cubicBezTo>
                  <a:pt x="20" y="11"/>
                  <a:pt x="26" y="7"/>
                  <a:pt x="32" y="4"/>
                </a:cubicBezTo>
                <a:cubicBezTo>
                  <a:pt x="39" y="1"/>
                  <a:pt x="46" y="0"/>
                  <a:pt x="53" y="0"/>
                </a:cubicBezTo>
                <a:lnTo>
                  <a:pt x="2065" y="0"/>
                </a:lnTo>
                <a:cubicBezTo>
                  <a:pt x="2072" y="0"/>
                  <a:pt x="2078" y="1"/>
                  <a:pt x="2085" y="4"/>
                </a:cubicBezTo>
                <a:cubicBezTo>
                  <a:pt x="2091" y="7"/>
                  <a:pt x="2097" y="11"/>
                  <a:pt x="2102" y="15"/>
                </a:cubicBezTo>
                <a:cubicBezTo>
                  <a:pt x="2107" y="20"/>
                  <a:pt x="2111" y="27"/>
                  <a:pt x="2113" y="34"/>
                </a:cubicBezTo>
                <a:cubicBezTo>
                  <a:pt x="2116" y="40"/>
                  <a:pt x="2117" y="47"/>
                  <a:pt x="2117" y="54"/>
                </a:cubicBezTo>
                <a:cubicBezTo>
                  <a:pt x="2117" y="61"/>
                  <a:pt x="2116" y="68"/>
                  <a:pt x="2113" y="74"/>
                </a:cubicBezTo>
                <a:cubicBezTo>
                  <a:pt x="2111" y="81"/>
                  <a:pt x="2107" y="86"/>
                  <a:pt x="2102" y="91"/>
                </a:cubicBezTo>
                <a:cubicBezTo>
                  <a:pt x="2097" y="96"/>
                  <a:pt x="2091" y="100"/>
                  <a:pt x="2085" y="103"/>
                </a:cubicBezTo>
                <a:cubicBezTo>
                  <a:pt x="2078" y="105"/>
                  <a:pt x="2072" y="107"/>
                  <a:pt x="2065" y="107"/>
                </a:cubicBezTo>
                <a:lnTo>
                  <a:pt x="53" y="107"/>
                </a:lnTo>
                <a:cubicBezTo>
                  <a:pt x="46" y="107"/>
                  <a:pt x="39" y="105"/>
                  <a:pt x="32" y="103"/>
                </a:cubicBezTo>
                <a:cubicBezTo>
                  <a:pt x="26" y="100"/>
                  <a:pt x="20" y="96"/>
                  <a:pt x="15" y="91"/>
                </a:cubicBezTo>
                <a:cubicBezTo>
                  <a:pt x="10" y="86"/>
                  <a:pt x="7" y="81"/>
                  <a:pt x="4" y="74"/>
                </a:cubicBezTo>
                <a:cubicBezTo>
                  <a:pt x="1" y="68"/>
                  <a:pt x="0" y="61"/>
                  <a:pt x="0" y="54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0" name="文本框 209"/>
          <p:cNvSpPr txBox="1"/>
          <p:nvPr/>
        </p:nvSpPr>
        <p:spPr>
          <a:xfrm>
            <a:off x="609480" y="634320"/>
            <a:ext cx="3013646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WMS</a:t>
            </a:r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系统核心流程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1" name="任意多边形 210"/>
          <p:cNvSpPr/>
          <p:nvPr/>
        </p:nvSpPr>
        <p:spPr>
          <a:xfrm>
            <a:off x="609480" y="3009600"/>
            <a:ext cx="457560" cy="457560"/>
          </a:xfrm>
          <a:custGeom>
            <a:avLst/>
            <a:gdLst/>
            <a:ahLst/>
            <a:cxnLst/>
            <a:rect l="0" t="0" r="r" b="b"/>
            <a:pathLst>
              <a:path w="1271" h="1271">
                <a:moveTo>
                  <a:pt x="1271" y="635"/>
                </a:moveTo>
                <a:cubicBezTo>
                  <a:pt x="1271" y="656"/>
                  <a:pt x="1270" y="677"/>
                  <a:pt x="1268" y="698"/>
                </a:cubicBezTo>
                <a:cubicBezTo>
                  <a:pt x="1266" y="718"/>
                  <a:pt x="1263" y="739"/>
                  <a:pt x="1259" y="759"/>
                </a:cubicBezTo>
                <a:cubicBezTo>
                  <a:pt x="1255" y="780"/>
                  <a:pt x="1250" y="800"/>
                  <a:pt x="1243" y="820"/>
                </a:cubicBezTo>
                <a:cubicBezTo>
                  <a:pt x="1237" y="840"/>
                  <a:pt x="1230" y="859"/>
                  <a:pt x="1222" y="878"/>
                </a:cubicBezTo>
                <a:cubicBezTo>
                  <a:pt x="1215" y="898"/>
                  <a:pt x="1206" y="916"/>
                  <a:pt x="1196" y="935"/>
                </a:cubicBezTo>
                <a:cubicBezTo>
                  <a:pt x="1186" y="953"/>
                  <a:pt x="1175" y="971"/>
                  <a:pt x="1164" y="988"/>
                </a:cubicBezTo>
                <a:cubicBezTo>
                  <a:pt x="1152" y="1005"/>
                  <a:pt x="1140" y="1022"/>
                  <a:pt x="1127" y="1038"/>
                </a:cubicBezTo>
                <a:cubicBezTo>
                  <a:pt x="1114" y="1054"/>
                  <a:pt x="1100" y="1070"/>
                  <a:pt x="1085" y="1084"/>
                </a:cubicBezTo>
                <a:cubicBezTo>
                  <a:pt x="1070" y="1099"/>
                  <a:pt x="1055" y="1113"/>
                  <a:pt x="1039" y="1126"/>
                </a:cubicBezTo>
                <a:cubicBezTo>
                  <a:pt x="1023" y="1139"/>
                  <a:pt x="1006" y="1152"/>
                  <a:pt x="989" y="1164"/>
                </a:cubicBezTo>
                <a:cubicBezTo>
                  <a:pt x="971" y="1176"/>
                  <a:pt x="954" y="1187"/>
                  <a:pt x="935" y="1196"/>
                </a:cubicBezTo>
                <a:cubicBezTo>
                  <a:pt x="917" y="1206"/>
                  <a:pt x="898" y="1215"/>
                  <a:pt x="879" y="1223"/>
                </a:cubicBezTo>
                <a:cubicBezTo>
                  <a:pt x="860" y="1231"/>
                  <a:pt x="840" y="1238"/>
                  <a:pt x="820" y="1244"/>
                </a:cubicBezTo>
                <a:cubicBezTo>
                  <a:pt x="800" y="1250"/>
                  <a:pt x="780" y="1255"/>
                  <a:pt x="760" y="1259"/>
                </a:cubicBezTo>
                <a:cubicBezTo>
                  <a:pt x="739" y="1263"/>
                  <a:pt x="719" y="1266"/>
                  <a:pt x="698" y="1268"/>
                </a:cubicBezTo>
                <a:cubicBezTo>
                  <a:pt x="677" y="1270"/>
                  <a:pt x="657" y="1271"/>
                  <a:pt x="636" y="1271"/>
                </a:cubicBezTo>
                <a:cubicBezTo>
                  <a:pt x="615" y="1271"/>
                  <a:pt x="594" y="1270"/>
                  <a:pt x="574" y="1268"/>
                </a:cubicBezTo>
                <a:cubicBezTo>
                  <a:pt x="553" y="1266"/>
                  <a:pt x="532" y="1263"/>
                  <a:pt x="512" y="1259"/>
                </a:cubicBezTo>
                <a:cubicBezTo>
                  <a:pt x="492" y="1255"/>
                  <a:pt x="471" y="1250"/>
                  <a:pt x="452" y="1244"/>
                </a:cubicBezTo>
                <a:cubicBezTo>
                  <a:pt x="432" y="1238"/>
                  <a:pt x="412" y="1231"/>
                  <a:pt x="393" y="1223"/>
                </a:cubicBezTo>
                <a:cubicBezTo>
                  <a:pt x="374" y="1215"/>
                  <a:pt x="355" y="1206"/>
                  <a:pt x="336" y="1196"/>
                </a:cubicBezTo>
                <a:cubicBezTo>
                  <a:pt x="318" y="1187"/>
                  <a:pt x="300" y="1176"/>
                  <a:pt x="283" y="1164"/>
                </a:cubicBezTo>
                <a:cubicBezTo>
                  <a:pt x="266" y="1152"/>
                  <a:pt x="249" y="1139"/>
                  <a:pt x="233" y="1126"/>
                </a:cubicBezTo>
                <a:cubicBezTo>
                  <a:pt x="217" y="1113"/>
                  <a:pt x="201" y="1099"/>
                  <a:pt x="186" y="1084"/>
                </a:cubicBezTo>
                <a:cubicBezTo>
                  <a:pt x="171" y="1070"/>
                  <a:pt x="157" y="1054"/>
                  <a:pt x="144" y="1038"/>
                </a:cubicBezTo>
                <a:cubicBezTo>
                  <a:pt x="131" y="1022"/>
                  <a:pt x="118" y="1005"/>
                  <a:pt x="107" y="988"/>
                </a:cubicBezTo>
                <a:cubicBezTo>
                  <a:pt x="95" y="971"/>
                  <a:pt x="85" y="953"/>
                  <a:pt x="75" y="935"/>
                </a:cubicBezTo>
                <a:cubicBezTo>
                  <a:pt x="65" y="916"/>
                  <a:pt x="56" y="898"/>
                  <a:pt x="48" y="878"/>
                </a:cubicBezTo>
                <a:cubicBezTo>
                  <a:pt x="40" y="859"/>
                  <a:pt x="33" y="840"/>
                  <a:pt x="27" y="820"/>
                </a:cubicBezTo>
                <a:cubicBezTo>
                  <a:pt x="21" y="800"/>
                  <a:pt x="16" y="780"/>
                  <a:pt x="12" y="759"/>
                </a:cubicBezTo>
                <a:cubicBezTo>
                  <a:pt x="8" y="739"/>
                  <a:pt x="5" y="718"/>
                  <a:pt x="3" y="698"/>
                </a:cubicBezTo>
                <a:cubicBezTo>
                  <a:pt x="1" y="677"/>
                  <a:pt x="0" y="656"/>
                  <a:pt x="0" y="635"/>
                </a:cubicBezTo>
                <a:cubicBezTo>
                  <a:pt x="0" y="615"/>
                  <a:pt x="1" y="594"/>
                  <a:pt x="3" y="573"/>
                </a:cubicBezTo>
                <a:cubicBezTo>
                  <a:pt x="5" y="552"/>
                  <a:pt x="8" y="532"/>
                  <a:pt x="12" y="511"/>
                </a:cubicBezTo>
                <a:cubicBezTo>
                  <a:pt x="16" y="491"/>
                  <a:pt x="21" y="471"/>
                  <a:pt x="27" y="451"/>
                </a:cubicBezTo>
                <a:cubicBezTo>
                  <a:pt x="33" y="431"/>
                  <a:pt x="40" y="412"/>
                  <a:pt x="48" y="392"/>
                </a:cubicBezTo>
                <a:cubicBezTo>
                  <a:pt x="56" y="373"/>
                  <a:pt x="65" y="354"/>
                  <a:pt x="75" y="336"/>
                </a:cubicBezTo>
                <a:cubicBezTo>
                  <a:pt x="85" y="318"/>
                  <a:pt x="95" y="300"/>
                  <a:pt x="107" y="283"/>
                </a:cubicBezTo>
                <a:cubicBezTo>
                  <a:pt x="118" y="265"/>
                  <a:pt x="131" y="249"/>
                  <a:pt x="144" y="232"/>
                </a:cubicBezTo>
                <a:cubicBezTo>
                  <a:pt x="157" y="216"/>
                  <a:pt x="171" y="201"/>
                  <a:pt x="186" y="186"/>
                </a:cubicBezTo>
                <a:cubicBezTo>
                  <a:pt x="201" y="172"/>
                  <a:pt x="217" y="158"/>
                  <a:pt x="233" y="144"/>
                </a:cubicBezTo>
                <a:cubicBezTo>
                  <a:pt x="249" y="131"/>
                  <a:pt x="266" y="119"/>
                  <a:pt x="283" y="107"/>
                </a:cubicBezTo>
                <a:cubicBezTo>
                  <a:pt x="300" y="96"/>
                  <a:pt x="318" y="85"/>
                  <a:pt x="336" y="75"/>
                </a:cubicBezTo>
                <a:cubicBezTo>
                  <a:pt x="355" y="66"/>
                  <a:pt x="374" y="57"/>
                  <a:pt x="393" y="49"/>
                </a:cubicBezTo>
                <a:cubicBezTo>
                  <a:pt x="412" y="41"/>
                  <a:pt x="432" y="34"/>
                  <a:pt x="452" y="28"/>
                </a:cubicBezTo>
                <a:cubicBezTo>
                  <a:pt x="471" y="22"/>
                  <a:pt x="492" y="17"/>
                  <a:pt x="512" y="13"/>
                </a:cubicBezTo>
                <a:cubicBezTo>
                  <a:pt x="532" y="8"/>
                  <a:pt x="553" y="5"/>
                  <a:pt x="574" y="3"/>
                </a:cubicBezTo>
                <a:cubicBezTo>
                  <a:pt x="594" y="1"/>
                  <a:pt x="615" y="0"/>
                  <a:pt x="636" y="0"/>
                </a:cubicBezTo>
                <a:cubicBezTo>
                  <a:pt x="657" y="0"/>
                  <a:pt x="677" y="1"/>
                  <a:pt x="698" y="3"/>
                </a:cubicBezTo>
                <a:cubicBezTo>
                  <a:pt x="719" y="5"/>
                  <a:pt x="739" y="8"/>
                  <a:pt x="760" y="13"/>
                </a:cubicBezTo>
                <a:cubicBezTo>
                  <a:pt x="780" y="17"/>
                  <a:pt x="800" y="22"/>
                  <a:pt x="820" y="28"/>
                </a:cubicBezTo>
                <a:cubicBezTo>
                  <a:pt x="840" y="34"/>
                  <a:pt x="860" y="41"/>
                  <a:pt x="879" y="49"/>
                </a:cubicBezTo>
                <a:cubicBezTo>
                  <a:pt x="898" y="57"/>
                  <a:pt x="917" y="66"/>
                  <a:pt x="935" y="75"/>
                </a:cubicBezTo>
                <a:cubicBezTo>
                  <a:pt x="954" y="85"/>
                  <a:pt x="971" y="96"/>
                  <a:pt x="989" y="107"/>
                </a:cubicBezTo>
                <a:cubicBezTo>
                  <a:pt x="1006" y="119"/>
                  <a:pt x="1023" y="131"/>
                  <a:pt x="1039" y="144"/>
                </a:cubicBezTo>
                <a:cubicBezTo>
                  <a:pt x="1055" y="158"/>
                  <a:pt x="1070" y="172"/>
                  <a:pt x="1085" y="186"/>
                </a:cubicBezTo>
                <a:cubicBezTo>
                  <a:pt x="1100" y="201"/>
                  <a:pt x="1114" y="216"/>
                  <a:pt x="1127" y="232"/>
                </a:cubicBezTo>
                <a:cubicBezTo>
                  <a:pt x="1140" y="249"/>
                  <a:pt x="1152" y="265"/>
                  <a:pt x="1164" y="283"/>
                </a:cubicBezTo>
                <a:cubicBezTo>
                  <a:pt x="1175" y="300"/>
                  <a:pt x="1186" y="318"/>
                  <a:pt x="1196" y="336"/>
                </a:cubicBezTo>
                <a:cubicBezTo>
                  <a:pt x="1206" y="354"/>
                  <a:pt x="1215" y="373"/>
                  <a:pt x="1222" y="392"/>
                </a:cubicBezTo>
                <a:cubicBezTo>
                  <a:pt x="1230" y="412"/>
                  <a:pt x="1237" y="431"/>
                  <a:pt x="1243" y="451"/>
                </a:cubicBezTo>
                <a:cubicBezTo>
                  <a:pt x="1250" y="471"/>
                  <a:pt x="1255" y="491"/>
                  <a:pt x="1259" y="511"/>
                </a:cubicBezTo>
                <a:cubicBezTo>
                  <a:pt x="1263" y="532"/>
                  <a:pt x="1266" y="552"/>
                  <a:pt x="1268" y="573"/>
                </a:cubicBezTo>
                <a:cubicBezTo>
                  <a:pt x="1270" y="594"/>
                  <a:pt x="1271" y="615"/>
                  <a:pt x="1271" y="635"/>
                </a:cubicBezTo>
                <a:close/>
              </a:path>
            </a:pathLst>
          </a:custGeom>
          <a:solidFill>
            <a:srgbClr val="165DFF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2" name="任意多边形 211"/>
          <p:cNvSpPr/>
          <p:nvPr/>
        </p:nvSpPr>
        <p:spPr>
          <a:xfrm>
            <a:off x="695160" y="3133440"/>
            <a:ext cx="286200" cy="229320"/>
          </a:xfrm>
          <a:custGeom>
            <a:avLst/>
            <a:gdLst/>
            <a:ahLst/>
            <a:cxnLst/>
            <a:rect l="0" t="0" r="r" b="b"/>
            <a:pathLst>
              <a:path w="795" h="637">
                <a:moveTo>
                  <a:pt x="318" y="61"/>
                </a:moveTo>
                <a:cubicBezTo>
                  <a:pt x="318" y="28"/>
                  <a:pt x="345" y="0"/>
                  <a:pt x="378" y="0"/>
                </a:cubicBezTo>
                <a:lnTo>
                  <a:pt x="735" y="0"/>
                </a:lnTo>
                <a:cubicBezTo>
                  <a:pt x="768" y="0"/>
                  <a:pt x="795" y="28"/>
                  <a:pt x="795" y="61"/>
                </a:cubicBezTo>
                <a:lnTo>
                  <a:pt x="795" y="578"/>
                </a:lnTo>
                <a:cubicBezTo>
                  <a:pt x="795" y="611"/>
                  <a:pt x="768" y="637"/>
                  <a:pt x="735" y="637"/>
                </a:cubicBezTo>
                <a:lnTo>
                  <a:pt x="474" y="637"/>
                </a:lnTo>
                <a:cubicBezTo>
                  <a:pt x="476" y="631"/>
                  <a:pt x="477" y="624"/>
                  <a:pt x="477" y="617"/>
                </a:cubicBezTo>
                <a:lnTo>
                  <a:pt x="477" y="315"/>
                </a:lnTo>
                <a:cubicBezTo>
                  <a:pt x="500" y="307"/>
                  <a:pt x="517" y="285"/>
                  <a:pt x="517" y="259"/>
                </a:cubicBezTo>
                <a:lnTo>
                  <a:pt x="517" y="220"/>
                </a:lnTo>
                <a:cubicBezTo>
                  <a:pt x="517" y="187"/>
                  <a:pt x="490" y="160"/>
                  <a:pt x="457" y="160"/>
                </a:cubicBezTo>
                <a:lnTo>
                  <a:pt x="318" y="160"/>
                </a:lnTo>
                <a:lnTo>
                  <a:pt x="318" y="61"/>
                </a:lnTo>
                <a:moveTo>
                  <a:pt x="710" y="433"/>
                </a:moveTo>
                <a:cubicBezTo>
                  <a:pt x="717" y="425"/>
                  <a:pt x="717" y="413"/>
                  <a:pt x="710" y="405"/>
                </a:cubicBezTo>
                <a:lnTo>
                  <a:pt x="630" y="325"/>
                </a:lnTo>
                <a:cubicBezTo>
                  <a:pt x="622" y="317"/>
                  <a:pt x="610" y="317"/>
                  <a:pt x="602" y="325"/>
                </a:cubicBezTo>
                <a:lnTo>
                  <a:pt x="523" y="405"/>
                </a:lnTo>
                <a:cubicBezTo>
                  <a:pt x="515" y="413"/>
                  <a:pt x="515" y="425"/>
                  <a:pt x="523" y="433"/>
                </a:cubicBezTo>
                <a:cubicBezTo>
                  <a:pt x="530" y="441"/>
                  <a:pt x="543" y="441"/>
                  <a:pt x="551" y="433"/>
                </a:cubicBezTo>
                <a:lnTo>
                  <a:pt x="596" y="388"/>
                </a:lnTo>
                <a:lnTo>
                  <a:pt x="596" y="538"/>
                </a:lnTo>
                <a:cubicBezTo>
                  <a:pt x="596" y="549"/>
                  <a:pt x="605" y="558"/>
                  <a:pt x="616" y="558"/>
                </a:cubicBezTo>
                <a:cubicBezTo>
                  <a:pt x="627" y="558"/>
                  <a:pt x="636" y="549"/>
                  <a:pt x="636" y="538"/>
                </a:cubicBezTo>
                <a:lnTo>
                  <a:pt x="636" y="388"/>
                </a:lnTo>
                <a:lnTo>
                  <a:pt x="681" y="433"/>
                </a:lnTo>
                <a:cubicBezTo>
                  <a:pt x="689" y="441"/>
                  <a:pt x="702" y="441"/>
                  <a:pt x="710" y="433"/>
                </a:cubicBezTo>
                <a:moveTo>
                  <a:pt x="0" y="220"/>
                </a:moveTo>
                <a:cubicBezTo>
                  <a:pt x="0" y="209"/>
                  <a:pt x="9" y="200"/>
                  <a:pt x="20" y="200"/>
                </a:cubicBezTo>
                <a:lnTo>
                  <a:pt x="457" y="200"/>
                </a:lnTo>
                <a:cubicBezTo>
                  <a:pt x="468" y="200"/>
                  <a:pt x="477" y="209"/>
                  <a:pt x="477" y="220"/>
                </a:cubicBezTo>
                <a:lnTo>
                  <a:pt x="477" y="259"/>
                </a:lnTo>
                <a:cubicBezTo>
                  <a:pt x="477" y="270"/>
                  <a:pt x="468" y="279"/>
                  <a:pt x="457" y="279"/>
                </a:cubicBezTo>
                <a:lnTo>
                  <a:pt x="20" y="279"/>
                </a:lnTo>
                <a:cubicBezTo>
                  <a:pt x="9" y="279"/>
                  <a:pt x="0" y="270"/>
                  <a:pt x="0" y="259"/>
                </a:cubicBezTo>
                <a:lnTo>
                  <a:pt x="0" y="220"/>
                </a:lnTo>
                <a:moveTo>
                  <a:pt x="438" y="319"/>
                </a:moveTo>
                <a:lnTo>
                  <a:pt x="438" y="598"/>
                </a:lnTo>
                <a:cubicBezTo>
                  <a:pt x="438" y="620"/>
                  <a:pt x="420" y="637"/>
                  <a:pt x="398" y="637"/>
                </a:cubicBezTo>
                <a:lnTo>
                  <a:pt x="80" y="637"/>
                </a:lnTo>
                <a:cubicBezTo>
                  <a:pt x="58" y="637"/>
                  <a:pt x="40" y="620"/>
                  <a:pt x="40" y="598"/>
                </a:cubicBezTo>
                <a:lnTo>
                  <a:pt x="40" y="319"/>
                </a:lnTo>
                <a:lnTo>
                  <a:pt x="438" y="319"/>
                </a:lnTo>
                <a:moveTo>
                  <a:pt x="180" y="399"/>
                </a:moveTo>
                <a:cubicBezTo>
                  <a:pt x="169" y="399"/>
                  <a:pt x="160" y="408"/>
                  <a:pt x="160" y="419"/>
                </a:cubicBezTo>
                <a:cubicBezTo>
                  <a:pt x="160" y="430"/>
                  <a:pt x="169" y="439"/>
                  <a:pt x="180" y="439"/>
                </a:cubicBezTo>
                <a:lnTo>
                  <a:pt x="299" y="439"/>
                </a:lnTo>
                <a:cubicBezTo>
                  <a:pt x="310" y="439"/>
                  <a:pt x="318" y="430"/>
                  <a:pt x="318" y="419"/>
                </a:cubicBezTo>
                <a:cubicBezTo>
                  <a:pt x="318" y="408"/>
                  <a:pt x="310" y="399"/>
                  <a:pt x="299" y="399"/>
                </a:cubicBezTo>
                <a:lnTo>
                  <a:pt x="180" y="399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3" name="文本框 212"/>
          <p:cNvSpPr txBox="1"/>
          <p:nvPr/>
        </p:nvSpPr>
        <p:spPr>
          <a:xfrm>
            <a:off x="609480" y="1099440"/>
            <a:ext cx="134652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6B728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完工入库与发货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4" name="文本框 213"/>
          <p:cNvSpPr txBox="1"/>
          <p:nvPr/>
        </p:nvSpPr>
        <p:spPr>
          <a:xfrm>
            <a:off x="1257120" y="308340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完工入库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" name="任意多边形 214"/>
          <p:cNvSpPr/>
          <p:nvPr/>
        </p:nvSpPr>
        <p:spPr>
          <a:xfrm>
            <a:off x="609480" y="4162320"/>
            <a:ext cx="457560" cy="457560"/>
          </a:xfrm>
          <a:custGeom>
            <a:avLst/>
            <a:gdLst/>
            <a:ahLst/>
            <a:cxnLst/>
            <a:rect l="0" t="0" r="r" b="b"/>
            <a:pathLst>
              <a:path w="1271" h="1271">
                <a:moveTo>
                  <a:pt x="1271" y="636"/>
                </a:moveTo>
                <a:cubicBezTo>
                  <a:pt x="1271" y="657"/>
                  <a:pt x="1270" y="677"/>
                  <a:pt x="1268" y="698"/>
                </a:cubicBezTo>
                <a:cubicBezTo>
                  <a:pt x="1266" y="719"/>
                  <a:pt x="1263" y="739"/>
                  <a:pt x="1259" y="760"/>
                </a:cubicBezTo>
                <a:cubicBezTo>
                  <a:pt x="1255" y="780"/>
                  <a:pt x="1250" y="800"/>
                  <a:pt x="1243" y="820"/>
                </a:cubicBezTo>
                <a:cubicBezTo>
                  <a:pt x="1237" y="840"/>
                  <a:pt x="1230" y="860"/>
                  <a:pt x="1222" y="879"/>
                </a:cubicBezTo>
                <a:cubicBezTo>
                  <a:pt x="1215" y="898"/>
                  <a:pt x="1206" y="917"/>
                  <a:pt x="1196" y="935"/>
                </a:cubicBezTo>
                <a:cubicBezTo>
                  <a:pt x="1186" y="953"/>
                  <a:pt x="1175" y="971"/>
                  <a:pt x="1164" y="989"/>
                </a:cubicBezTo>
                <a:cubicBezTo>
                  <a:pt x="1152" y="1006"/>
                  <a:pt x="1140" y="1023"/>
                  <a:pt x="1127" y="1039"/>
                </a:cubicBezTo>
                <a:cubicBezTo>
                  <a:pt x="1114" y="1055"/>
                  <a:pt x="1100" y="1070"/>
                  <a:pt x="1085" y="1085"/>
                </a:cubicBezTo>
                <a:cubicBezTo>
                  <a:pt x="1070" y="1100"/>
                  <a:pt x="1055" y="1113"/>
                  <a:pt x="1039" y="1127"/>
                </a:cubicBezTo>
                <a:cubicBezTo>
                  <a:pt x="1023" y="1140"/>
                  <a:pt x="1006" y="1152"/>
                  <a:pt x="989" y="1164"/>
                </a:cubicBezTo>
                <a:cubicBezTo>
                  <a:pt x="971" y="1175"/>
                  <a:pt x="954" y="1186"/>
                  <a:pt x="935" y="1196"/>
                </a:cubicBezTo>
                <a:cubicBezTo>
                  <a:pt x="917" y="1206"/>
                  <a:pt x="898" y="1214"/>
                  <a:pt x="879" y="1222"/>
                </a:cubicBezTo>
                <a:cubicBezTo>
                  <a:pt x="860" y="1230"/>
                  <a:pt x="840" y="1237"/>
                  <a:pt x="820" y="1243"/>
                </a:cubicBezTo>
                <a:cubicBezTo>
                  <a:pt x="800" y="1249"/>
                  <a:pt x="780" y="1255"/>
                  <a:pt x="760" y="1259"/>
                </a:cubicBezTo>
                <a:cubicBezTo>
                  <a:pt x="739" y="1263"/>
                  <a:pt x="719" y="1266"/>
                  <a:pt x="698" y="1268"/>
                </a:cubicBezTo>
                <a:cubicBezTo>
                  <a:pt x="677" y="1270"/>
                  <a:pt x="657" y="1271"/>
                  <a:pt x="636" y="1271"/>
                </a:cubicBezTo>
                <a:cubicBezTo>
                  <a:pt x="615" y="1271"/>
                  <a:pt x="594" y="1270"/>
                  <a:pt x="574" y="1268"/>
                </a:cubicBezTo>
                <a:cubicBezTo>
                  <a:pt x="553" y="1266"/>
                  <a:pt x="532" y="1263"/>
                  <a:pt x="512" y="1259"/>
                </a:cubicBezTo>
                <a:cubicBezTo>
                  <a:pt x="492" y="1255"/>
                  <a:pt x="471" y="1249"/>
                  <a:pt x="452" y="1243"/>
                </a:cubicBezTo>
                <a:cubicBezTo>
                  <a:pt x="432" y="1237"/>
                  <a:pt x="412" y="1230"/>
                  <a:pt x="393" y="1222"/>
                </a:cubicBezTo>
                <a:cubicBezTo>
                  <a:pt x="374" y="1214"/>
                  <a:pt x="355" y="1206"/>
                  <a:pt x="336" y="1196"/>
                </a:cubicBezTo>
                <a:cubicBezTo>
                  <a:pt x="318" y="1186"/>
                  <a:pt x="300" y="1175"/>
                  <a:pt x="283" y="1164"/>
                </a:cubicBezTo>
                <a:cubicBezTo>
                  <a:pt x="266" y="1152"/>
                  <a:pt x="249" y="1140"/>
                  <a:pt x="233" y="1127"/>
                </a:cubicBezTo>
                <a:cubicBezTo>
                  <a:pt x="217" y="1113"/>
                  <a:pt x="201" y="1100"/>
                  <a:pt x="186" y="1085"/>
                </a:cubicBezTo>
                <a:cubicBezTo>
                  <a:pt x="171" y="1070"/>
                  <a:pt x="157" y="1055"/>
                  <a:pt x="144" y="1039"/>
                </a:cubicBezTo>
                <a:cubicBezTo>
                  <a:pt x="131" y="1023"/>
                  <a:pt x="118" y="1006"/>
                  <a:pt x="107" y="989"/>
                </a:cubicBezTo>
                <a:cubicBezTo>
                  <a:pt x="95" y="971"/>
                  <a:pt x="85" y="953"/>
                  <a:pt x="75" y="935"/>
                </a:cubicBezTo>
                <a:cubicBezTo>
                  <a:pt x="65" y="917"/>
                  <a:pt x="56" y="898"/>
                  <a:pt x="48" y="879"/>
                </a:cubicBezTo>
                <a:cubicBezTo>
                  <a:pt x="40" y="860"/>
                  <a:pt x="33" y="840"/>
                  <a:pt x="27" y="820"/>
                </a:cubicBezTo>
                <a:cubicBezTo>
                  <a:pt x="21" y="800"/>
                  <a:pt x="16" y="780"/>
                  <a:pt x="12" y="760"/>
                </a:cubicBezTo>
                <a:cubicBezTo>
                  <a:pt x="8" y="739"/>
                  <a:pt x="5" y="719"/>
                  <a:pt x="3" y="698"/>
                </a:cubicBezTo>
                <a:cubicBezTo>
                  <a:pt x="1" y="677"/>
                  <a:pt x="0" y="657"/>
                  <a:pt x="0" y="636"/>
                </a:cubicBezTo>
                <a:cubicBezTo>
                  <a:pt x="0" y="615"/>
                  <a:pt x="1" y="594"/>
                  <a:pt x="3" y="574"/>
                </a:cubicBezTo>
                <a:cubicBezTo>
                  <a:pt x="5" y="553"/>
                  <a:pt x="8" y="532"/>
                  <a:pt x="12" y="512"/>
                </a:cubicBezTo>
                <a:cubicBezTo>
                  <a:pt x="16" y="491"/>
                  <a:pt x="21" y="470"/>
                  <a:pt x="27" y="450"/>
                </a:cubicBezTo>
                <a:cubicBezTo>
                  <a:pt x="33" y="431"/>
                  <a:pt x="40" y="411"/>
                  <a:pt x="48" y="392"/>
                </a:cubicBezTo>
                <a:cubicBezTo>
                  <a:pt x="56" y="373"/>
                  <a:pt x="65" y="354"/>
                  <a:pt x="75" y="335"/>
                </a:cubicBezTo>
                <a:cubicBezTo>
                  <a:pt x="85" y="317"/>
                  <a:pt x="95" y="299"/>
                  <a:pt x="107" y="282"/>
                </a:cubicBezTo>
                <a:cubicBezTo>
                  <a:pt x="118" y="265"/>
                  <a:pt x="131" y="248"/>
                  <a:pt x="144" y="232"/>
                </a:cubicBezTo>
                <a:cubicBezTo>
                  <a:pt x="157" y="216"/>
                  <a:pt x="171" y="200"/>
                  <a:pt x="186" y="186"/>
                </a:cubicBezTo>
                <a:cubicBezTo>
                  <a:pt x="201" y="171"/>
                  <a:pt x="217" y="157"/>
                  <a:pt x="233" y="144"/>
                </a:cubicBezTo>
                <a:cubicBezTo>
                  <a:pt x="249" y="131"/>
                  <a:pt x="266" y="118"/>
                  <a:pt x="283" y="107"/>
                </a:cubicBezTo>
                <a:cubicBezTo>
                  <a:pt x="300" y="95"/>
                  <a:pt x="318" y="85"/>
                  <a:pt x="336" y="75"/>
                </a:cubicBezTo>
                <a:cubicBezTo>
                  <a:pt x="355" y="65"/>
                  <a:pt x="374" y="56"/>
                  <a:pt x="393" y="48"/>
                </a:cubicBezTo>
                <a:cubicBezTo>
                  <a:pt x="412" y="40"/>
                  <a:pt x="432" y="33"/>
                  <a:pt x="452" y="27"/>
                </a:cubicBezTo>
                <a:cubicBezTo>
                  <a:pt x="471" y="21"/>
                  <a:pt x="492" y="16"/>
                  <a:pt x="512" y="12"/>
                </a:cubicBezTo>
                <a:cubicBezTo>
                  <a:pt x="532" y="8"/>
                  <a:pt x="553" y="5"/>
                  <a:pt x="574" y="3"/>
                </a:cubicBezTo>
                <a:cubicBezTo>
                  <a:pt x="594" y="1"/>
                  <a:pt x="615" y="0"/>
                  <a:pt x="636" y="0"/>
                </a:cubicBezTo>
                <a:cubicBezTo>
                  <a:pt x="657" y="0"/>
                  <a:pt x="677" y="1"/>
                  <a:pt x="698" y="3"/>
                </a:cubicBezTo>
                <a:cubicBezTo>
                  <a:pt x="719" y="5"/>
                  <a:pt x="739" y="8"/>
                  <a:pt x="760" y="12"/>
                </a:cubicBezTo>
                <a:cubicBezTo>
                  <a:pt x="780" y="16"/>
                  <a:pt x="800" y="21"/>
                  <a:pt x="820" y="27"/>
                </a:cubicBezTo>
                <a:cubicBezTo>
                  <a:pt x="840" y="33"/>
                  <a:pt x="860" y="40"/>
                  <a:pt x="879" y="48"/>
                </a:cubicBezTo>
                <a:cubicBezTo>
                  <a:pt x="898" y="56"/>
                  <a:pt x="917" y="65"/>
                  <a:pt x="935" y="75"/>
                </a:cubicBezTo>
                <a:cubicBezTo>
                  <a:pt x="954" y="85"/>
                  <a:pt x="971" y="95"/>
                  <a:pt x="989" y="107"/>
                </a:cubicBezTo>
                <a:cubicBezTo>
                  <a:pt x="1006" y="118"/>
                  <a:pt x="1023" y="131"/>
                  <a:pt x="1039" y="144"/>
                </a:cubicBezTo>
                <a:cubicBezTo>
                  <a:pt x="1055" y="157"/>
                  <a:pt x="1070" y="171"/>
                  <a:pt x="1085" y="186"/>
                </a:cubicBezTo>
                <a:cubicBezTo>
                  <a:pt x="1100" y="200"/>
                  <a:pt x="1114" y="216"/>
                  <a:pt x="1127" y="232"/>
                </a:cubicBezTo>
                <a:cubicBezTo>
                  <a:pt x="1140" y="248"/>
                  <a:pt x="1152" y="265"/>
                  <a:pt x="1164" y="282"/>
                </a:cubicBezTo>
                <a:cubicBezTo>
                  <a:pt x="1175" y="299"/>
                  <a:pt x="1186" y="317"/>
                  <a:pt x="1196" y="335"/>
                </a:cubicBezTo>
                <a:cubicBezTo>
                  <a:pt x="1206" y="354"/>
                  <a:pt x="1215" y="373"/>
                  <a:pt x="1222" y="392"/>
                </a:cubicBezTo>
                <a:cubicBezTo>
                  <a:pt x="1230" y="411"/>
                  <a:pt x="1237" y="431"/>
                  <a:pt x="1243" y="450"/>
                </a:cubicBezTo>
                <a:cubicBezTo>
                  <a:pt x="1250" y="470"/>
                  <a:pt x="1255" y="491"/>
                  <a:pt x="1259" y="512"/>
                </a:cubicBezTo>
                <a:cubicBezTo>
                  <a:pt x="1263" y="532"/>
                  <a:pt x="1266" y="553"/>
                  <a:pt x="1268" y="574"/>
                </a:cubicBezTo>
                <a:cubicBezTo>
                  <a:pt x="1270" y="594"/>
                  <a:pt x="1271" y="615"/>
                  <a:pt x="1271" y="636"/>
                </a:cubicBezTo>
                <a:close/>
              </a:path>
            </a:pathLst>
          </a:custGeom>
          <a:solidFill>
            <a:srgbClr val="165DFF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6" name="任意多边形 215"/>
          <p:cNvSpPr/>
          <p:nvPr/>
        </p:nvSpPr>
        <p:spPr>
          <a:xfrm>
            <a:off x="695160" y="4286160"/>
            <a:ext cx="286200" cy="229320"/>
          </a:xfrm>
          <a:custGeom>
            <a:avLst/>
            <a:gdLst/>
            <a:ahLst/>
            <a:cxnLst/>
            <a:rect l="0" t="0" r="r" b="b"/>
            <a:pathLst>
              <a:path w="795" h="637">
                <a:moveTo>
                  <a:pt x="140" y="0"/>
                </a:moveTo>
                <a:cubicBezTo>
                  <a:pt x="107" y="0"/>
                  <a:pt x="80" y="26"/>
                  <a:pt x="80" y="59"/>
                </a:cubicBezTo>
                <a:lnTo>
                  <a:pt x="80" y="119"/>
                </a:lnTo>
                <a:lnTo>
                  <a:pt x="20" y="119"/>
                </a:lnTo>
                <a:cubicBezTo>
                  <a:pt x="9" y="119"/>
                  <a:pt x="0" y="128"/>
                  <a:pt x="0" y="139"/>
                </a:cubicBezTo>
                <a:cubicBezTo>
                  <a:pt x="0" y="150"/>
                  <a:pt x="9" y="158"/>
                  <a:pt x="20" y="158"/>
                </a:cubicBezTo>
                <a:lnTo>
                  <a:pt x="80" y="158"/>
                </a:lnTo>
                <a:lnTo>
                  <a:pt x="338" y="158"/>
                </a:lnTo>
                <a:cubicBezTo>
                  <a:pt x="349" y="158"/>
                  <a:pt x="358" y="167"/>
                  <a:pt x="358" y="178"/>
                </a:cubicBezTo>
                <a:cubicBezTo>
                  <a:pt x="358" y="189"/>
                  <a:pt x="349" y="198"/>
                  <a:pt x="338" y="198"/>
                </a:cubicBezTo>
                <a:lnTo>
                  <a:pt x="80" y="198"/>
                </a:lnTo>
                <a:lnTo>
                  <a:pt x="60" y="198"/>
                </a:lnTo>
                <a:cubicBezTo>
                  <a:pt x="49" y="198"/>
                  <a:pt x="40" y="207"/>
                  <a:pt x="40" y="218"/>
                </a:cubicBezTo>
                <a:cubicBezTo>
                  <a:pt x="40" y="229"/>
                  <a:pt x="49" y="238"/>
                  <a:pt x="60" y="238"/>
                </a:cubicBezTo>
                <a:lnTo>
                  <a:pt x="80" y="238"/>
                </a:lnTo>
                <a:lnTo>
                  <a:pt x="299" y="238"/>
                </a:lnTo>
                <a:cubicBezTo>
                  <a:pt x="310" y="238"/>
                  <a:pt x="318" y="247"/>
                  <a:pt x="318" y="258"/>
                </a:cubicBezTo>
                <a:cubicBezTo>
                  <a:pt x="318" y="269"/>
                  <a:pt x="310" y="278"/>
                  <a:pt x="299" y="278"/>
                </a:cubicBezTo>
                <a:lnTo>
                  <a:pt x="80" y="278"/>
                </a:lnTo>
                <a:lnTo>
                  <a:pt x="20" y="278"/>
                </a:lnTo>
                <a:cubicBezTo>
                  <a:pt x="9" y="278"/>
                  <a:pt x="0" y="286"/>
                  <a:pt x="0" y="297"/>
                </a:cubicBezTo>
                <a:cubicBezTo>
                  <a:pt x="0" y="309"/>
                  <a:pt x="9" y="318"/>
                  <a:pt x="20" y="318"/>
                </a:cubicBezTo>
                <a:lnTo>
                  <a:pt x="80" y="318"/>
                </a:lnTo>
                <a:lnTo>
                  <a:pt x="259" y="318"/>
                </a:lnTo>
                <a:cubicBezTo>
                  <a:pt x="270" y="318"/>
                  <a:pt x="279" y="327"/>
                  <a:pt x="279" y="338"/>
                </a:cubicBezTo>
                <a:cubicBezTo>
                  <a:pt x="279" y="349"/>
                  <a:pt x="270" y="358"/>
                  <a:pt x="259" y="358"/>
                </a:cubicBezTo>
                <a:lnTo>
                  <a:pt x="80" y="358"/>
                </a:lnTo>
                <a:lnTo>
                  <a:pt x="80" y="517"/>
                </a:lnTo>
                <a:cubicBezTo>
                  <a:pt x="80" y="582"/>
                  <a:pt x="134" y="637"/>
                  <a:pt x="199" y="637"/>
                </a:cubicBezTo>
                <a:cubicBezTo>
                  <a:pt x="265" y="637"/>
                  <a:pt x="318" y="582"/>
                  <a:pt x="318" y="517"/>
                </a:cubicBezTo>
                <a:lnTo>
                  <a:pt x="477" y="517"/>
                </a:lnTo>
                <a:cubicBezTo>
                  <a:pt x="477" y="582"/>
                  <a:pt x="531" y="637"/>
                  <a:pt x="596" y="637"/>
                </a:cubicBezTo>
                <a:cubicBezTo>
                  <a:pt x="662" y="637"/>
                  <a:pt x="715" y="582"/>
                  <a:pt x="715" y="517"/>
                </a:cubicBezTo>
                <a:lnTo>
                  <a:pt x="755" y="517"/>
                </a:lnTo>
                <a:cubicBezTo>
                  <a:pt x="777" y="517"/>
                  <a:pt x="795" y="499"/>
                  <a:pt x="795" y="477"/>
                </a:cubicBezTo>
                <a:cubicBezTo>
                  <a:pt x="795" y="455"/>
                  <a:pt x="777" y="437"/>
                  <a:pt x="755" y="437"/>
                </a:cubicBezTo>
                <a:lnTo>
                  <a:pt x="755" y="358"/>
                </a:lnTo>
                <a:lnTo>
                  <a:pt x="755" y="318"/>
                </a:lnTo>
                <a:lnTo>
                  <a:pt x="755" y="294"/>
                </a:lnTo>
                <a:cubicBezTo>
                  <a:pt x="755" y="273"/>
                  <a:pt x="747" y="253"/>
                  <a:pt x="732" y="238"/>
                </a:cubicBezTo>
                <a:lnTo>
                  <a:pt x="636" y="142"/>
                </a:lnTo>
                <a:cubicBezTo>
                  <a:pt x="621" y="127"/>
                  <a:pt x="601" y="119"/>
                  <a:pt x="580" y="119"/>
                </a:cubicBezTo>
                <a:lnTo>
                  <a:pt x="517" y="119"/>
                </a:lnTo>
                <a:lnTo>
                  <a:pt x="517" y="59"/>
                </a:lnTo>
                <a:cubicBezTo>
                  <a:pt x="517" y="26"/>
                  <a:pt x="490" y="0"/>
                  <a:pt x="457" y="0"/>
                </a:cubicBezTo>
                <a:lnTo>
                  <a:pt x="140" y="0"/>
                </a:lnTo>
                <a:moveTo>
                  <a:pt x="676" y="294"/>
                </a:moveTo>
                <a:lnTo>
                  <a:pt x="676" y="318"/>
                </a:lnTo>
                <a:lnTo>
                  <a:pt x="517" y="318"/>
                </a:lnTo>
                <a:lnTo>
                  <a:pt x="517" y="198"/>
                </a:lnTo>
                <a:lnTo>
                  <a:pt x="580" y="198"/>
                </a:lnTo>
                <a:lnTo>
                  <a:pt x="676" y="294"/>
                </a:lnTo>
                <a:moveTo>
                  <a:pt x="199" y="457"/>
                </a:moveTo>
                <a:cubicBezTo>
                  <a:pt x="207" y="457"/>
                  <a:pt x="215" y="459"/>
                  <a:pt x="222" y="462"/>
                </a:cubicBezTo>
                <a:cubicBezTo>
                  <a:pt x="229" y="465"/>
                  <a:pt x="236" y="469"/>
                  <a:pt x="241" y="475"/>
                </a:cubicBezTo>
                <a:cubicBezTo>
                  <a:pt x="247" y="480"/>
                  <a:pt x="251" y="487"/>
                  <a:pt x="254" y="494"/>
                </a:cubicBezTo>
                <a:cubicBezTo>
                  <a:pt x="257" y="501"/>
                  <a:pt x="259" y="509"/>
                  <a:pt x="259" y="517"/>
                </a:cubicBezTo>
                <a:cubicBezTo>
                  <a:pt x="259" y="525"/>
                  <a:pt x="257" y="532"/>
                  <a:pt x="254" y="539"/>
                </a:cubicBezTo>
                <a:cubicBezTo>
                  <a:pt x="251" y="547"/>
                  <a:pt x="247" y="553"/>
                  <a:pt x="241" y="559"/>
                </a:cubicBezTo>
                <a:cubicBezTo>
                  <a:pt x="236" y="564"/>
                  <a:pt x="229" y="569"/>
                  <a:pt x="222" y="572"/>
                </a:cubicBezTo>
                <a:cubicBezTo>
                  <a:pt x="215" y="575"/>
                  <a:pt x="207" y="576"/>
                  <a:pt x="199" y="576"/>
                </a:cubicBezTo>
                <a:cubicBezTo>
                  <a:pt x="192" y="576"/>
                  <a:pt x="184" y="575"/>
                  <a:pt x="177" y="572"/>
                </a:cubicBezTo>
                <a:cubicBezTo>
                  <a:pt x="169" y="569"/>
                  <a:pt x="163" y="564"/>
                  <a:pt x="157" y="559"/>
                </a:cubicBezTo>
                <a:cubicBezTo>
                  <a:pt x="152" y="553"/>
                  <a:pt x="147" y="547"/>
                  <a:pt x="144" y="539"/>
                </a:cubicBezTo>
                <a:cubicBezTo>
                  <a:pt x="141" y="532"/>
                  <a:pt x="140" y="525"/>
                  <a:pt x="140" y="517"/>
                </a:cubicBezTo>
                <a:cubicBezTo>
                  <a:pt x="140" y="509"/>
                  <a:pt x="141" y="501"/>
                  <a:pt x="144" y="494"/>
                </a:cubicBezTo>
                <a:cubicBezTo>
                  <a:pt x="147" y="487"/>
                  <a:pt x="152" y="480"/>
                  <a:pt x="157" y="475"/>
                </a:cubicBezTo>
                <a:cubicBezTo>
                  <a:pt x="163" y="469"/>
                  <a:pt x="169" y="465"/>
                  <a:pt x="177" y="462"/>
                </a:cubicBezTo>
                <a:cubicBezTo>
                  <a:pt x="184" y="459"/>
                  <a:pt x="192" y="457"/>
                  <a:pt x="199" y="457"/>
                </a:cubicBezTo>
                <a:moveTo>
                  <a:pt x="537" y="517"/>
                </a:moveTo>
                <a:cubicBezTo>
                  <a:pt x="537" y="509"/>
                  <a:pt x="538" y="501"/>
                  <a:pt x="541" y="494"/>
                </a:cubicBezTo>
                <a:cubicBezTo>
                  <a:pt x="544" y="487"/>
                  <a:pt x="549" y="480"/>
                  <a:pt x="554" y="475"/>
                </a:cubicBezTo>
                <a:cubicBezTo>
                  <a:pt x="560" y="469"/>
                  <a:pt x="566" y="465"/>
                  <a:pt x="573" y="462"/>
                </a:cubicBezTo>
                <a:cubicBezTo>
                  <a:pt x="581" y="459"/>
                  <a:pt x="588" y="457"/>
                  <a:pt x="596" y="457"/>
                </a:cubicBezTo>
                <a:cubicBezTo>
                  <a:pt x="604" y="457"/>
                  <a:pt x="612" y="459"/>
                  <a:pt x="619" y="462"/>
                </a:cubicBezTo>
                <a:cubicBezTo>
                  <a:pt x="626" y="465"/>
                  <a:pt x="633" y="469"/>
                  <a:pt x="638" y="475"/>
                </a:cubicBezTo>
                <a:cubicBezTo>
                  <a:pt x="644" y="480"/>
                  <a:pt x="648" y="487"/>
                  <a:pt x="651" y="494"/>
                </a:cubicBezTo>
                <a:cubicBezTo>
                  <a:pt x="654" y="501"/>
                  <a:pt x="656" y="509"/>
                  <a:pt x="656" y="517"/>
                </a:cubicBezTo>
                <a:cubicBezTo>
                  <a:pt x="656" y="525"/>
                  <a:pt x="654" y="532"/>
                  <a:pt x="651" y="539"/>
                </a:cubicBezTo>
                <a:cubicBezTo>
                  <a:pt x="648" y="547"/>
                  <a:pt x="644" y="553"/>
                  <a:pt x="638" y="559"/>
                </a:cubicBezTo>
                <a:cubicBezTo>
                  <a:pt x="633" y="564"/>
                  <a:pt x="626" y="569"/>
                  <a:pt x="619" y="572"/>
                </a:cubicBezTo>
                <a:cubicBezTo>
                  <a:pt x="612" y="575"/>
                  <a:pt x="604" y="576"/>
                  <a:pt x="596" y="576"/>
                </a:cubicBezTo>
                <a:cubicBezTo>
                  <a:pt x="588" y="576"/>
                  <a:pt x="581" y="575"/>
                  <a:pt x="573" y="572"/>
                </a:cubicBezTo>
                <a:cubicBezTo>
                  <a:pt x="566" y="569"/>
                  <a:pt x="560" y="564"/>
                  <a:pt x="554" y="559"/>
                </a:cubicBezTo>
                <a:cubicBezTo>
                  <a:pt x="549" y="553"/>
                  <a:pt x="544" y="547"/>
                  <a:pt x="541" y="539"/>
                </a:cubicBezTo>
                <a:cubicBezTo>
                  <a:pt x="538" y="532"/>
                  <a:pt x="537" y="525"/>
                  <a:pt x="537" y="517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7" name="文本框 216"/>
          <p:cNvSpPr txBox="1"/>
          <p:nvPr/>
        </p:nvSpPr>
        <p:spPr>
          <a:xfrm>
            <a:off x="1257120" y="3479400"/>
            <a:ext cx="3653244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工单联动，成品扫码入库，自动分配货位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8" name="文本框 217"/>
          <p:cNvSpPr txBox="1"/>
          <p:nvPr/>
        </p:nvSpPr>
        <p:spPr>
          <a:xfrm>
            <a:off x="1257120" y="423612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销售发货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9" name="文本框 218"/>
          <p:cNvSpPr txBox="1"/>
          <p:nvPr/>
        </p:nvSpPr>
        <p:spPr>
          <a:xfrm>
            <a:off x="1257120" y="4632120"/>
            <a:ext cx="4154984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出库单生成，支持波次拣货、包装、发货全流程。物流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0" name="任意多边形 219"/>
          <p:cNvSpPr/>
          <p:nvPr/>
        </p:nvSpPr>
        <p:spPr>
          <a:xfrm>
            <a:off x="609588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1" name="图片 220"/>
          <p:cNvPicPr/>
          <p:nvPr/>
        </p:nvPicPr>
        <p:blipFill>
          <a:blip r:embed="rId2"/>
          <a:stretch/>
        </p:blipFill>
        <p:spPr>
          <a:xfrm>
            <a:off x="6092280" y="0"/>
            <a:ext cx="610308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2" name="图片 221"/>
          <p:cNvPicPr/>
          <p:nvPr/>
        </p:nvPicPr>
        <p:blipFill>
          <a:blip r:embed="rId3"/>
          <a:stretch/>
        </p:blipFill>
        <p:spPr>
          <a:xfrm>
            <a:off x="6095880" y="5981760"/>
            <a:ext cx="6095520" cy="875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3" name="文本框 222"/>
          <p:cNvSpPr txBox="1"/>
          <p:nvPr/>
        </p:nvSpPr>
        <p:spPr>
          <a:xfrm>
            <a:off x="1257120" y="4917600"/>
            <a:ext cx="1753685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协同，对接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TMS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4" name="文本框 223"/>
          <p:cNvSpPr txBox="1"/>
          <p:nvPr/>
        </p:nvSpPr>
        <p:spPr>
          <a:xfrm>
            <a:off x="6400800" y="6319440"/>
            <a:ext cx="4350358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PDA</a:t>
            </a:r>
            <a:r>
              <a:rPr lang="zh-CN" sz="1500" b="0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手持终端，用于</a:t>
            </a:r>
            <a:r>
              <a:rPr lang="en-US" sz="1500" b="0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WMS</a:t>
            </a:r>
            <a:r>
              <a:rPr lang="zh-CN" sz="1500" b="0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系统扫码入库、拣货操作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任意多边形 224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6" name="任意多边形 225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7" name="任意多边形 226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8" name="文本框 227"/>
          <p:cNvSpPr txBox="1"/>
          <p:nvPr/>
        </p:nvSpPr>
        <p:spPr>
          <a:xfrm>
            <a:off x="609480" y="634320"/>
            <a:ext cx="2925481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QMS</a:t>
            </a:r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系统核心功能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9" name="文本框 228"/>
          <p:cNvSpPr txBox="1"/>
          <p:nvPr/>
        </p:nvSpPr>
        <p:spPr>
          <a:xfrm>
            <a:off x="609480" y="1099440"/>
            <a:ext cx="134652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6B728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全流程质量管控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0" name="任意多边形 229"/>
          <p:cNvSpPr/>
          <p:nvPr/>
        </p:nvSpPr>
        <p:spPr>
          <a:xfrm>
            <a:off x="609480" y="3114360"/>
            <a:ext cx="214560" cy="172080"/>
          </a:xfrm>
          <a:custGeom>
            <a:avLst/>
            <a:gdLst/>
            <a:ahLst/>
            <a:cxnLst/>
            <a:rect l="0" t="0" r="r" b="b"/>
            <a:pathLst>
              <a:path w="596" h="478">
                <a:moveTo>
                  <a:pt x="104" y="0"/>
                </a:moveTo>
                <a:cubicBezTo>
                  <a:pt x="79" y="0"/>
                  <a:pt x="59" y="20"/>
                  <a:pt x="59" y="45"/>
                </a:cubicBezTo>
                <a:lnTo>
                  <a:pt x="59" y="90"/>
                </a:lnTo>
                <a:lnTo>
                  <a:pt x="15" y="90"/>
                </a:lnTo>
                <a:cubicBezTo>
                  <a:pt x="7" y="90"/>
                  <a:pt x="0" y="96"/>
                  <a:pt x="0" y="105"/>
                </a:cubicBezTo>
                <a:cubicBezTo>
                  <a:pt x="0" y="113"/>
                  <a:pt x="7" y="119"/>
                  <a:pt x="15" y="119"/>
                </a:cubicBezTo>
                <a:lnTo>
                  <a:pt x="59" y="119"/>
                </a:lnTo>
                <a:lnTo>
                  <a:pt x="253" y="119"/>
                </a:lnTo>
                <a:cubicBezTo>
                  <a:pt x="261" y="119"/>
                  <a:pt x="268" y="126"/>
                  <a:pt x="268" y="134"/>
                </a:cubicBezTo>
                <a:cubicBezTo>
                  <a:pt x="268" y="143"/>
                  <a:pt x="261" y="149"/>
                  <a:pt x="253" y="149"/>
                </a:cubicBezTo>
                <a:lnTo>
                  <a:pt x="59" y="149"/>
                </a:lnTo>
                <a:lnTo>
                  <a:pt x="44" y="149"/>
                </a:lnTo>
                <a:cubicBezTo>
                  <a:pt x="36" y="149"/>
                  <a:pt x="30" y="157"/>
                  <a:pt x="30" y="165"/>
                </a:cubicBezTo>
                <a:cubicBezTo>
                  <a:pt x="30" y="173"/>
                  <a:pt x="36" y="180"/>
                  <a:pt x="44" y="180"/>
                </a:cubicBezTo>
                <a:lnTo>
                  <a:pt x="59" y="180"/>
                </a:lnTo>
                <a:lnTo>
                  <a:pt x="223" y="180"/>
                </a:lnTo>
                <a:cubicBezTo>
                  <a:pt x="231" y="180"/>
                  <a:pt x="238" y="187"/>
                  <a:pt x="238" y="195"/>
                </a:cubicBezTo>
                <a:cubicBezTo>
                  <a:pt x="238" y="203"/>
                  <a:pt x="231" y="210"/>
                  <a:pt x="223" y="210"/>
                </a:cubicBezTo>
                <a:lnTo>
                  <a:pt x="59" y="210"/>
                </a:lnTo>
                <a:lnTo>
                  <a:pt x="15" y="210"/>
                </a:lnTo>
                <a:cubicBezTo>
                  <a:pt x="7" y="210"/>
                  <a:pt x="0" y="216"/>
                  <a:pt x="0" y="225"/>
                </a:cubicBezTo>
                <a:cubicBezTo>
                  <a:pt x="0" y="233"/>
                  <a:pt x="7" y="239"/>
                  <a:pt x="15" y="239"/>
                </a:cubicBezTo>
                <a:lnTo>
                  <a:pt x="59" y="239"/>
                </a:lnTo>
                <a:lnTo>
                  <a:pt x="193" y="239"/>
                </a:lnTo>
                <a:cubicBezTo>
                  <a:pt x="201" y="239"/>
                  <a:pt x="208" y="246"/>
                  <a:pt x="208" y="254"/>
                </a:cubicBezTo>
                <a:cubicBezTo>
                  <a:pt x="208" y="263"/>
                  <a:pt x="201" y="269"/>
                  <a:pt x="193" y="269"/>
                </a:cubicBezTo>
                <a:lnTo>
                  <a:pt x="59" y="269"/>
                </a:lnTo>
                <a:lnTo>
                  <a:pt x="59" y="388"/>
                </a:lnTo>
                <a:cubicBezTo>
                  <a:pt x="59" y="438"/>
                  <a:pt x="99" y="478"/>
                  <a:pt x="149" y="478"/>
                </a:cubicBezTo>
                <a:cubicBezTo>
                  <a:pt x="198" y="478"/>
                  <a:pt x="238" y="438"/>
                  <a:pt x="238" y="388"/>
                </a:cubicBezTo>
                <a:lnTo>
                  <a:pt x="357" y="388"/>
                </a:lnTo>
                <a:cubicBezTo>
                  <a:pt x="357" y="438"/>
                  <a:pt x="398" y="478"/>
                  <a:pt x="447" y="478"/>
                </a:cubicBezTo>
                <a:cubicBezTo>
                  <a:pt x="497" y="478"/>
                  <a:pt x="537" y="438"/>
                  <a:pt x="537" y="388"/>
                </a:cubicBezTo>
                <a:lnTo>
                  <a:pt x="566" y="388"/>
                </a:lnTo>
                <a:cubicBezTo>
                  <a:pt x="583" y="388"/>
                  <a:pt x="596" y="375"/>
                  <a:pt x="596" y="359"/>
                </a:cubicBezTo>
                <a:cubicBezTo>
                  <a:pt x="596" y="342"/>
                  <a:pt x="583" y="329"/>
                  <a:pt x="566" y="329"/>
                </a:cubicBezTo>
                <a:lnTo>
                  <a:pt x="566" y="269"/>
                </a:lnTo>
                <a:lnTo>
                  <a:pt x="566" y="239"/>
                </a:lnTo>
                <a:lnTo>
                  <a:pt x="566" y="222"/>
                </a:lnTo>
                <a:cubicBezTo>
                  <a:pt x="566" y="206"/>
                  <a:pt x="560" y="191"/>
                  <a:pt x="549" y="180"/>
                </a:cubicBezTo>
                <a:lnTo>
                  <a:pt x="477" y="107"/>
                </a:lnTo>
                <a:cubicBezTo>
                  <a:pt x="466" y="96"/>
                  <a:pt x="451" y="90"/>
                  <a:pt x="435" y="90"/>
                </a:cubicBezTo>
                <a:lnTo>
                  <a:pt x="387" y="90"/>
                </a:lnTo>
                <a:lnTo>
                  <a:pt x="387" y="45"/>
                </a:lnTo>
                <a:cubicBezTo>
                  <a:pt x="387" y="20"/>
                  <a:pt x="367" y="0"/>
                  <a:pt x="342" y="0"/>
                </a:cubicBezTo>
                <a:lnTo>
                  <a:pt x="104" y="0"/>
                </a:lnTo>
                <a:moveTo>
                  <a:pt x="507" y="222"/>
                </a:moveTo>
                <a:lnTo>
                  <a:pt x="507" y="239"/>
                </a:lnTo>
                <a:lnTo>
                  <a:pt x="387" y="239"/>
                </a:lnTo>
                <a:lnTo>
                  <a:pt x="387" y="149"/>
                </a:lnTo>
                <a:lnTo>
                  <a:pt x="435" y="149"/>
                </a:lnTo>
                <a:lnTo>
                  <a:pt x="507" y="222"/>
                </a:lnTo>
                <a:moveTo>
                  <a:pt x="149" y="344"/>
                </a:moveTo>
                <a:cubicBezTo>
                  <a:pt x="155" y="344"/>
                  <a:pt x="160" y="345"/>
                  <a:pt x="166" y="347"/>
                </a:cubicBezTo>
                <a:cubicBezTo>
                  <a:pt x="171" y="349"/>
                  <a:pt x="176" y="353"/>
                  <a:pt x="180" y="357"/>
                </a:cubicBezTo>
                <a:cubicBezTo>
                  <a:pt x="184" y="361"/>
                  <a:pt x="188" y="366"/>
                  <a:pt x="190" y="371"/>
                </a:cubicBezTo>
                <a:cubicBezTo>
                  <a:pt x="192" y="377"/>
                  <a:pt x="193" y="382"/>
                  <a:pt x="193" y="388"/>
                </a:cubicBezTo>
                <a:cubicBezTo>
                  <a:pt x="193" y="394"/>
                  <a:pt x="192" y="400"/>
                  <a:pt x="190" y="405"/>
                </a:cubicBezTo>
                <a:cubicBezTo>
                  <a:pt x="188" y="411"/>
                  <a:pt x="184" y="416"/>
                  <a:pt x="180" y="420"/>
                </a:cubicBezTo>
                <a:cubicBezTo>
                  <a:pt x="176" y="424"/>
                  <a:pt x="171" y="427"/>
                  <a:pt x="166" y="430"/>
                </a:cubicBezTo>
                <a:cubicBezTo>
                  <a:pt x="160" y="432"/>
                  <a:pt x="155" y="433"/>
                  <a:pt x="149" y="433"/>
                </a:cubicBezTo>
                <a:cubicBezTo>
                  <a:pt x="143" y="433"/>
                  <a:pt x="137" y="432"/>
                  <a:pt x="132" y="430"/>
                </a:cubicBezTo>
                <a:cubicBezTo>
                  <a:pt x="126" y="427"/>
                  <a:pt x="121" y="424"/>
                  <a:pt x="117" y="420"/>
                </a:cubicBezTo>
                <a:cubicBezTo>
                  <a:pt x="113" y="416"/>
                  <a:pt x="110" y="411"/>
                  <a:pt x="107" y="405"/>
                </a:cubicBezTo>
                <a:cubicBezTo>
                  <a:pt x="105" y="400"/>
                  <a:pt x="104" y="394"/>
                  <a:pt x="104" y="388"/>
                </a:cubicBezTo>
                <a:cubicBezTo>
                  <a:pt x="104" y="382"/>
                  <a:pt x="105" y="377"/>
                  <a:pt x="107" y="371"/>
                </a:cubicBezTo>
                <a:cubicBezTo>
                  <a:pt x="110" y="366"/>
                  <a:pt x="113" y="361"/>
                  <a:pt x="117" y="357"/>
                </a:cubicBezTo>
                <a:cubicBezTo>
                  <a:pt x="121" y="353"/>
                  <a:pt x="126" y="349"/>
                  <a:pt x="132" y="347"/>
                </a:cubicBezTo>
                <a:cubicBezTo>
                  <a:pt x="137" y="345"/>
                  <a:pt x="143" y="344"/>
                  <a:pt x="149" y="344"/>
                </a:cubicBezTo>
                <a:moveTo>
                  <a:pt x="403" y="388"/>
                </a:moveTo>
                <a:cubicBezTo>
                  <a:pt x="403" y="382"/>
                  <a:pt x="404" y="377"/>
                  <a:pt x="406" y="371"/>
                </a:cubicBezTo>
                <a:cubicBezTo>
                  <a:pt x="408" y="366"/>
                  <a:pt x="412" y="361"/>
                  <a:pt x="416" y="357"/>
                </a:cubicBezTo>
                <a:cubicBezTo>
                  <a:pt x="420" y="353"/>
                  <a:pt x="425" y="349"/>
                  <a:pt x="430" y="347"/>
                </a:cubicBezTo>
                <a:cubicBezTo>
                  <a:pt x="436" y="345"/>
                  <a:pt x="441" y="344"/>
                  <a:pt x="447" y="344"/>
                </a:cubicBezTo>
                <a:cubicBezTo>
                  <a:pt x="453" y="344"/>
                  <a:pt x="459" y="345"/>
                  <a:pt x="464" y="347"/>
                </a:cubicBezTo>
                <a:cubicBezTo>
                  <a:pt x="470" y="349"/>
                  <a:pt x="475" y="353"/>
                  <a:pt x="479" y="357"/>
                </a:cubicBezTo>
                <a:cubicBezTo>
                  <a:pt x="483" y="361"/>
                  <a:pt x="486" y="366"/>
                  <a:pt x="489" y="371"/>
                </a:cubicBezTo>
                <a:cubicBezTo>
                  <a:pt x="491" y="377"/>
                  <a:pt x="492" y="382"/>
                  <a:pt x="492" y="388"/>
                </a:cubicBezTo>
                <a:cubicBezTo>
                  <a:pt x="492" y="394"/>
                  <a:pt x="491" y="400"/>
                  <a:pt x="489" y="405"/>
                </a:cubicBezTo>
                <a:cubicBezTo>
                  <a:pt x="486" y="411"/>
                  <a:pt x="483" y="416"/>
                  <a:pt x="479" y="420"/>
                </a:cubicBezTo>
                <a:cubicBezTo>
                  <a:pt x="475" y="424"/>
                  <a:pt x="470" y="427"/>
                  <a:pt x="464" y="430"/>
                </a:cubicBezTo>
                <a:cubicBezTo>
                  <a:pt x="459" y="432"/>
                  <a:pt x="453" y="433"/>
                  <a:pt x="447" y="433"/>
                </a:cubicBezTo>
                <a:cubicBezTo>
                  <a:pt x="441" y="433"/>
                  <a:pt x="436" y="432"/>
                  <a:pt x="430" y="430"/>
                </a:cubicBezTo>
                <a:cubicBezTo>
                  <a:pt x="425" y="427"/>
                  <a:pt x="420" y="424"/>
                  <a:pt x="416" y="420"/>
                </a:cubicBezTo>
                <a:cubicBezTo>
                  <a:pt x="412" y="416"/>
                  <a:pt x="408" y="411"/>
                  <a:pt x="406" y="405"/>
                </a:cubicBezTo>
                <a:cubicBezTo>
                  <a:pt x="404" y="400"/>
                  <a:pt x="403" y="394"/>
                  <a:pt x="403" y="388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1" name="文本框 230"/>
          <p:cNvSpPr txBox="1"/>
          <p:nvPr/>
        </p:nvSpPr>
        <p:spPr>
          <a:xfrm>
            <a:off x="609480" y="2578680"/>
            <a:ext cx="1615827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质量检验全流程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2" name="任意多边形 231"/>
          <p:cNvSpPr/>
          <p:nvPr/>
        </p:nvSpPr>
        <p:spPr>
          <a:xfrm>
            <a:off x="609480" y="3562200"/>
            <a:ext cx="128880" cy="171720"/>
          </a:xfrm>
          <a:custGeom>
            <a:avLst/>
            <a:gdLst/>
            <a:ahLst/>
            <a:cxnLst/>
            <a:rect l="0" t="0" r="r" b="b"/>
            <a:pathLst>
              <a:path w="358" h="477">
                <a:moveTo>
                  <a:pt x="178" y="0"/>
                </a:moveTo>
                <a:cubicBezTo>
                  <a:pt x="140" y="0"/>
                  <a:pt x="106" y="25"/>
                  <a:pt x="94" y="59"/>
                </a:cubicBezTo>
                <a:lnTo>
                  <a:pt x="59" y="59"/>
                </a:lnTo>
                <a:cubicBezTo>
                  <a:pt x="27" y="59"/>
                  <a:pt x="0" y="86"/>
                  <a:pt x="0" y="119"/>
                </a:cubicBezTo>
                <a:lnTo>
                  <a:pt x="0" y="418"/>
                </a:lnTo>
                <a:cubicBezTo>
                  <a:pt x="0" y="450"/>
                  <a:pt x="27" y="477"/>
                  <a:pt x="59" y="477"/>
                </a:cubicBezTo>
                <a:lnTo>
                  <a:pt x="298" y="477"/>
                </a:lnTo>
                <a:cubicBezTo>
                  <a:pt x="331" y="477"/>
                  <a:pt x="358" y="450"/>
                  <a:pt x="358" y="418"/>
                </a:cubicBezTo>
                <a:lnTo>
                  <a:pt x="358" y="119"/>
                </a:lnTo>
                <a:cubicBezTo>
                  <a:pt x="358" y="86"/>
                  <a:pt x="331" y="59"/>
                  <a:pt x="298" y="59"/>
                </a:cubicBezTo>
                <a:lnTo>
                  <a:pt x="263" y="59"/>
                </a:lnTo>
                <a:cubicBezTo>
                  <a:pt x="250" y="25"/>
                  <a:pt x="217" y="0"/>
                  <a:pt x="178" y="0"/>
                </a:cubicBezTo>
                <a:moveTo>
                  <a:pt x="178" y="59"/>
                </a:moveTo>
                <a:cubicBezTo>
                  <a:pt x="187" y="59"/>
                  <a:pt x="194" y="62"/>
                  <a:pt x="199" y="68"/>
                </a:cubicBezTo>
                <a:cubicBezTo>
                  <a:pt x="205" y="74"/>
                  <a:pt x="208" y="81"/>
                  <a:pt x="208" y="89"/>
                </a:cubicBezTo>
                <a:cubicBezTo>
                  <a:pt x="208" y="97"/>
                  <a:pt x="205" y="104"/>
                  <a:pt x="199" y="110"/>
                </a:cubicBezTo>
                <a:cubicBezTo>
                  <a:pt x="194" y="116"/>
                  <a:pt x="187" y="119"/>
                  <a:pt x="178" y="119"/>
                </a:cubicBezTo>
                <a:cubicBezTo>
                  <a:pt x="170" y="119"/>
                  <a:pt x="163" y="116"/>
                  <a:pt x="157" y="110"/>
                </a:cubicBezTo>
                <a:cubicBezTo>
                  <a:pt x="152" y="104"/>
                  <a:pt x="149" y="97"/>
                  <a:pt x="149" y="89"/>
                </a:cubicBezTo>
                <a:cubicBezTo>
                  <a:pt x="149" y="81"/>
                  <a:pt x="152" y="74"/>
                  <a:pt x="157" y="68"/>
                </a:cubicBezTo>
                <a:cubicBezTo>
                  <a:pt x="163" y="62"/>
                  <a:pt x="170" y="59"/>
                  <a:pt x="178" y="59"/>
                </a:cubicBezTo>
                <a:moveTo>
                  <a:pt x="285" y="254"/>
                </a:moveTo>
                <a:lnTo>
                  <a:pt x="164" y="374"/>
                </a:lnTo>
                <a:cubicBezTo>
                  <a:pt x="156" y="383"/>
                  <a:pt x="142" y="383"/>
                  <a:pt x="133" y="374"/>
                </a:cubicBezTo>
                <a:lnTo>
                  <a:pt x="73" y="313"/>
                </a:lnTo>
                <a:cubicBezTo>
                  <a:pt x="65" y="305"/>
                  <a:pt x="65" y="291"/>
                  <a:pt x="73" y="282"/>
                </a:cubicBezTo>
                <a:cubicBezTo>
                  <a:pt x="82" y="273"/>
                  <a:pt x="96" y="273"/>
                  <a:pt x="105" y="282"/>
                </a:cubicBezTo>
                <a:lnTo>
                  <a:pt x="149" y="326"/>
                </a:lnTo>
                <a:lnTo>
                  <a:pt x="252" y="222"/>
                </a:lnTo>
                <a:cubicBezTo>
                  <a:pt x="261" y="213"/>
                  <a:pt x="276" y="213"/>
                  <a:pt x="284" y="222"/>
                </a:cubicBezTo>
                <a:cubicBezTo>
                  <a:pt x="293" y="231"/>
                  <a:pt x="293" y="245"/>
                  <a:pt x="284" y="254"/>
                </a:cubicBezTo>
                <a:lnTo>
                  <a:pt x="285" y="254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3" name="文本框 232"/>
          <p:cNvSpPr txBox="1"/>
          <p:nvPr/>
        </p:nvSpPr>
        <p:spPr>
          <a:xfrm>
            <a:off x="938160" y="3050640"/>
            <a:ext cx="3943387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IQC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（来料检验）：供应商物料检验，不合格品隔离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4" name="任意多边形 233"/>
          <p:cNvSpPr/>
          <p:nvPr/>
        </p:nvSpPr>
        <p:spPr>
          <a:xfrm>
            <a:off x="609480" y="4020480"/>
            <a:ext cx="171720" cy="150480"/>
          </a:xfrm>
          <a:custGeom>
            <a:avLst/>
            <a:gdLst/>
            <a:ahLst/>
            <a:cxnLst/>
            <a:rect l="0" t="0" r="r" b="b"/>
            <a:pathLst>
              <a:path w="477" h="418">
                <a:moveTo>
                  <a:pt x="30" y="0"/>
                </a:moveTo>
                <a:lnTo>
                  <a:pt x="446" y="0"/>
                </a:lnTo>
                <a:cubicBezTo>
                  <a:pt x="464" y="0"/>
                  <a:pt x="477" y="14"/>
                  <a:pt x="477" y="30"/>
                </a:cubicBezTo>
                <a:lnTo>
                  <a:pt x="477" y="60"/>
                </a:lnTo>
                <a:cubicBezTo>
                  <a:pt x="477" y="76"/>
                  <a:pt x="464" y="90"/>
                  <a:pt x="446" y="90"/>
                </a:cubicBezTo>
                <a:lnTo>
                  <a:pt x="30" y="90"/>
                </a:lnTo>
                <a:cubicBezTo>
                  <a:pt x="13" y="90"/>
                  <a:pt x="0" y="76"/>
                  <a:pt x="0" y="60"/>
                </a:cubicBezTo>
                <a:lnTo>
                  <a:pt x="0" y="30"/>
                </a:lnTo>
                <a:cubicBezTo>
                  <a:pt x="0" y="14"/>
                  <a:pt x="13" y="0"/>
                  <a:pt x="30" y="0"/>
                </a:cubicBezTo>
                <a:moveTo>
                  <a:pt x="30" y="119"/>
                </a:moveTo>
                <a:lnTo>
                  <a:pt x="446" y="119"/>
                </a:lnTo>
                <a:lnTo>
                  <a:pt x="446" y="358"/>
                </a:lnTo>
                <a:cubicBezTo>
                  <a:pt x="446" y="391"/>
                  <a:pt x="420" y="418"/>
                  <a:pt x="387" y="418"/>
                </a:cubicBezTo>
                <a:lnTo>
                  <a:pt x="89" y="418"/>
                </a:lnTo>
                <a:cubicBezTo>
                  <a:pt x="56" y="418"/>
                  <a:pt x="30" y="391"/>
                  <a:pt x="30" y="358"/>
                </a:cubicBezTo>
                <a:lnTo>
                  <a:pt x="30" y="119"/>
                </a:lnTo>
                <a:moveTo>
                  <a:pt x="149" y="194"/>
                </a:moveTo>
                <a:cubicBezTo>
                  <a:pt x="149" y="202"/>
                  <a:pt x="155" y="209"/>
                  <a:pt x="164" y="209"/>
                </a:cubicBezTo>
                <a:lnTo>
                  <a:pt x="312" y="209"/>
                </a:lnTo>
                <a:cubicBezTo>
                  <a:pt x="321" y="209"/>
                  <a:pt x="327" y="202"/>
                  <a:pt x="327" y="194"/>
                </a:cubicBezTo>
                <a:cubicBezTo>
                  <a:pt x="327" y="186"/>
                  <a:pt x="321" y="179"/>
                  <a:pt x="312" y="179"/>
                </a:cubicBezTo>
                <a:lnTo>
                  <a:pt x="164" y="179"/>
                </a:lnTo>
                <a:cubicBezTo>
                  <a:pt x="155" y="179"/>
                  <a:pt x="149" y="186"/>
                  <a:pt x="149" y="194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" name="文本框 234"/>
          <p:cNvSpPr txBox="1"/>
          <p:nvPr/>
        </p:nvSpPr>
        <p:spPr>
          <a:xfrm>
            <a:off x="852480" y="3498480"/>
            <a:ext cx="4049185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IPQC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（过程巡检）：工序首检、巡检，关键参数监控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6" name="文本框 235"/>
          <p:cNvSpPr txBox="1"/>
          <p:nvPr/>
        </p:nvSpPr>
        <p:spPr>
          <a:xfrm>
            <a:off x="895320" y="3946320"/>
            <a:ext cx="3416000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FQC/OQC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：成品检验、出库检验，客诉追溯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7" name="文本框 236"/>
          <p:cNvSpPr txBox="1"/>
          <p:nvPr/>
        </p:nvSpPr>
        <p:spPr>
          <a:xfrm>
            <a:off x="609480" y="464544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检验管理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8" name="任意多边形 237"/>
          <p:cNvSpPr/>
          <p:nvPr/>
        </p:nvSpPr>
        <p:spPr>
          <a:xfrm>
            <a:off x="609588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9" name="文本框 238"/>
          <p:cNvSpPr txBox="1"/>
          <p:nvPr/>
        </p:nvSpPr>
        <p:spPr>
          <a:xfrm>
            <a:off x="609480" y="5117760"/>
            <a:ext cx="4302460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动态检验规则配置，不良品处理流程（维修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返工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报废）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0" name="文本框 239"/>
          <p:cNvSpPr txBox="1"/>
          <p:nvPr/>
        </p:nvSpPr>
        <p:spPr>
          <a:xfrm>
            <a:off x="8087040" y="645120"/>
            <a:ext cx="2181687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QMS</a:t>
            </a:r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系统检验覆盖率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1" name="图片 240"/>
          <p:cNvPicPr/>
          <p:nvPr/>
        </p:nvPicPr>
        <p:blipFill>
          <a:blip r:embed="rId2"/>
          <a:stretch/>
        </p:blipFill>
        <p:spPr>
          <a:xfrm>
            <a:off x="6705720" y="1143000"/>
            <a:ext cx="4876560" cy="4762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2" name="文本框 241"/>
          <p:cNvSpPr txBox="1"/>
          <p:nvPr/>
        </p:nvSpPr>
        <p:spPr>
          <a:xfrm>
            <a:off x="9205200" y="6086520"/>
            <a:ext cx="2426946" cy="161583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数据来源：鲸座科技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QMS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系统功能文档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]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任意多边形 242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4" name="任意多边形 243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" name="任意多边形 244"/>
          <p:cNvSpPr/>
          <p:nvPr/>
        </p:nvSpPr>
        <p:spPr>
          <a:xfrm>
            <a:off x="-360" y="4724280"/>
            <a:ext cx="2134080" cy="2133720"/>
          </a:xfrm>
          <a:custGeom>
            <a:avLst/>
            <a:gdLst/>
            <a:ahLst/>
            <a:cxnLst/>
            <a:rect l="0" t="0" r="r" b="b"/>
            <a:pathLst>
              <a:path w="5928" h="5927">
                <a:moveTo>
                  <a:pt x="5928" y="4234"/>
                </a:moveTo>
                <a:cubicBezTo>
                  <a:pt x="5928" y="4303"/>
                  <a:pt x="5926" y="4373"/>
                  <a:pt x="5923" y="4442"/>
                </a:cubicBezTo>
                <a:cubicBezTo>
                  <a:pt x="5920" y="4511"/>
                  <a:pt x="5915" y="4580"/>
                  <a:pt x="5908" y="4649"/>
                </a:cubicBezTo>
                <a:cubicBezTo>
                  <a:pt x="5901" y="4718"/>
                  <a:pt x="5893" y="4787"/>
                  <a:pt x="5882" y="4855"/>
                </a:cubicBezTo>
                <a:cubicBezTo>
                  <a:pt x="5872" y="4924"/>
                  <a:pt x="5860" y="4992"/>
                  <a:pt x="5847" y="5060"/>
                </a:cubicBezTo>
                <a:cubicBezTo>
                  <a:pt x="5833" y="5128"/>
                  <a:pt x="5818" y="5196"/>
                  <a:pt x="5801" y="5263"/>
                </a:cubicBezTo>
                <a:cubicBezTo>
                  <a:pt x="5784" y="5330"/>
                  <a:pt x="5766" y="5397"/>
                  <a:pt x="5746" y="5463"/>
                </a:cubicBezTo>
                <a:cubicBezTo>
                  <a:pt x="5726" y="5529"/>
                  <a:pt x="5704" y="5595"/>
                  <a:pt x="5681" y="5660"/>
                </a:cubicBezTo>
                <a:cubicBezTo>
                  <a:pt x="5657" y="5726"/>
                  <a:pt x="5632" y="5790"/>
                  <a:pt x="5606" y="5854"/>
                </a:cubicBezTo>
                <a:cubicBezTo>
                  <a:pt x="5596" y="5879"/>
                  <a:pt x="5585" y="5903"/>
                  <a:pt x="5575" y="5927"/>
                </a:cubicBezTo>
                <a:lnTo>
                  <a:pt x="0" y="5927"/>
                </a:lnTo>
                <a:lnTo>
                  <a:pt x="0" y="353"/>
                </a:lnTo>
                <a:cubicBezTo>
                  <a:pt x="25" y="343"/>
                  <a:pt x="49" y="332"/>
                  <a:pt x="74" y="322"/>
                </a:cubicBezTo>
                <a:cubicBezTo>
                  <a:pt x="138" y="296"/>
                  <a:pt x="202" y="271"/>
                  <a:pt x="268" y="247"/>
                </a:cubicBezTo>
                <a:cubicBezTo>
                  <a:pt x="333" y="224"/>
                  <a:pt x="399" y="202"/>
                  <a:pt x="465" y="182"/>
                </a:cubicBezTo>
                <a:cubicBezTo>
                  <a:pt x="531" y="162"/>
                  <a:pt x="598" y="144"/>
                  <a:pt x="665" y="127"/>
                </a:cubicBezTo>
                <a:cubicBezTo>
                  <a:pt x="732" y="110"/>
                  <a:pt x="800" y="95"/>
                  <a:pt x="868" y="81"/>
                </a:cubicBezTo>
                <a:cubicBezTo>
                  <a:pt x="936" y="68"/>
                  <a:pt x="1004" y="56"/>
                  <a:pt x="1073" y="46"/>
                </a:cubicBezTo>
                <a:cubicBezTo>
                  <a:pt x="1141" y="35"/>
                  <a:pt x="1210" y="27"/>
                  <a:pt x="1279" y="20"/>
                </a:cubicBezTo>
                <a:cubicBezTo>
                  <a:pt x="1348" y="13"/>
                  <a:pt x="1417" y="8"/>
                  <a:pt x="1486" y="5"/>
                </a:cubicBezTo>
                <a:cubicBezTo>
                  <a:pt x="1555" y="2"/>
                  <a:pt x="1625" y="0"/>
                  <a:pt x="1694" y="0"/>
                </a:cubicBezTo>
                <a:cubicBezTo>
                  <a:pt x="1763" y="0"/>
                  <a:pt x="1832" y="2"/>
                  <a:pt x="1902" y="5"/>
                </a:cubicBezTo>
                <a:cubicBezTo>
                  <a:pt x="1971" y="8"/>
                  <a:pt x="2040" y="13"/>
                  <a:pt x="2109" y="20"/>
                </a:cubicBezTo>
                <a:cubicBezTo>
                  <a:pt x="2178" y="27"/>
                  <a:pt x="2246" y="35"/>
                  <a:pt x="2315" y="46"/>
                </a:cubicBezTo>
                <a:cubicBezTo>
                  <a:pt x="2384" y="56"/>
                  <a:pt x="2452" y="68"/>
                  <a:pt x="2520" y="81"/>
                </a:cubicBezTo>
                <a:cubicBezTo>
                  <a:pt x="2588" y="95"/>
                  <a:pt x="2655" y="110"/>
                  <a:pt x="2722" y="127"/>
                </a:cubicBezTo>
                <a:cubicBezTo>
                  <a:pt x="2790" y="144"/>
                  <a:pt x="2856" y="162"/>
                  <a:pt x="2923" y="182"/>
                </a:cubicBezTo>
                <a:cubicBezTo>
                  <a:pt x="2990" y="202"/>
                  <a:pt x="3056" y="224"/>
                  <a:pt x="3121" y="247"/>
                </a:cubicBezTo>
                <a:cubicBezTo>
                  <a:pt x="3186" y="271"/>
                  <a:pt x="3251" y="296"/>
                  <a:pt x="3315" y="322"/>
                </a:cubicBezTo>
                <a:cubicBezTo>
                  <a:pt x="3379" y="349"/>
                  <a:pt x="3442" y="377"/>
                  <a:pt x="3505" y="406"/>
                </a:cubicBezTo>
                <a:cubicBezTo>
                  <a:pt x="3567" y="436"/>
                  <a:pt x="3629" y="467"/>
                  <a:pt x="3690" y="500"/>
                </a:cubicBezTo>
                <a:cubicBezTo>
                  <a:pt x="3752" y="532"/>
                  <a:pt x="3812" y="566"/>
                  <a:pt x="3871" y="602"/>
                </a:cubicBezTo>
                <a:cubicBezTo>
                  <a:pt x="3931" y="638"/>
                  <a:pt x="3989" y="675"/>
                  <a:pt x="4047" y="713"/>
                </a:cubicBezTo>
                <a:cubicBezTo>
                  <a:pt x="4104" y="752"/>
                  <a:pt x="4161" y="792"/>
                  <a:pt x="4217" y="833"/>
                </a:cubicBezTo>
                <a:cubicBezTo>
                  <a:pt x="4272" y="874"/>
                  <a:pt x="4327" y="917"/>
                  <a:pt x="4380" y="961"/>
                </a:cubicBezTo>
                <a:cubicBezTo>
                  <a:pt x="4434" y="1005"/>
                  <a:pt x="4486" y="1050"/>
                  <a:pt x="4538" y="1096"/>
                </a:cubicBezTo>
                <a:cubicBezTo>
                  <a:pt x="4589" y="1143"/>
                  <a:pt x="4639" y="1191"/>
                  <a:pt x="4688" y="1240"/>
                </a:cubicBezTo>
                <a:cubicBezTo>
                  <a:pt x="4737" y="1289"/>
                  <a:pt x="4785" y="1339"/>
                  <a:pt x="4832" y="1390"/>
                </a:cubicBezTo>
                <a:cubicBezTo>
                  <a:pt x="4878" y="1442"/>
                  <a:pt x="4923" y="1494"/>
                  <a:pt x="4967" y="1548"/>
                </a:cubicBezTo>
                <a:cubicBezTo>
                  <a:pt x="5011" y="1601"/>
                  <a:pt x="5054" y="1656"/>
                  <a:pt x="5095" y="1712"/>
                </a:cubicBezTo>
                <a:cubicBezTo>
                  <a:pt x="5136" y="1768"/>
                  <a:pt x="5176" y="1825"/>
                  <a:pt x="5215" y="1882"/>
                </a:cubicBezTo>
                <a:cubicBezTo>
                  <a:pt x="5253" y="1940"/>
                  <a:pt x="5290" y="1998"/>
                  <a:pt x="5326" y="2058"/>
                </a:cubicBezTo>
                <a:cubicBezTo>
                  <a:pt x="5362" y="2117"/>
                  <a:pt x="5396" y="2177"/>
                  <a:pt x="5428" y="2239"/>
                </a:cubicBezTo>
                <a:cubicBezTo>
                  <a:pt x="5461" y="2300"/>
                  <a:pt x="5492" y="2362"/>
                  <a:pt x="5522" y="2424"/>
                </a:cubicBezTo>
                <a:cubicBezTo>
                  <a:pt x="5551" y="2487"/>
                  <a:pt x="5579" y="2550"/>
                  <a:pt x="5606" y="2614"/>
                </a:cubicBezTo>
                <a:cubicBezTo>
                  <a:pt x="5632" y="2678"/>
                  <a:pt x="5657" y="2743"/>
                  <a:pt x="5681" y="2808"/>
                </a:cubicBezTo>
                <a:cubicBezTo>
                  <a:pt x="5704" y="2873"/>
                  <a:pt x="5726" y="2939"/>
                  <a:pt x="5746" y="3005"/>
                </a:cubicBezTo>
                <a:cubicBezTo>
                  <a:pt x="5766" y="3072"/>
                  <a:pt x="5784" y="3138"/>
                  <a:pt x="5801" y="3206"/>
                </a:cubicBezTo>
                <a:cubicBezTo>
                  <a:pt x="5818" y="3273"/>
                  <a:pt x="5833" y="3340"/>
                  <a:pt x="5847" y="3408"/>
                </a:cubicBezTo>
                <a:cubicBezTo>
                  <a:pt x="5860" y="3476"/>
                  <a:pt x="5872" y="3544"/>
                  <a:pt x="5882" y="3613"/>
                </a:cubicBezTo>
                <a:cubicBezTo>
                  <a:pt x="5893" y="3682"/>
                  <a:pt x="5901" y="3750"/>
                  <a:pt x="5908" y="3819"/>
                </a:cubicBezTo>
                <a:cubicBezTo>
                  <a:pt x="5915" y="3888"/>
                  <a:pt x="5920" y="3957"/>
                  <a:pt x="5923" y="4026"/>
                </a:cubicBezTo>
                <a:cubicBezTo>
                  <a:pt x="5926" y="4096"/>
                  <a:pt x="5928" y="4165"/>
                  <a:pt x="5928" y="4234"/>
                </a:cubicBezTo>
                <a:close/>
              </a:path>
            </a:pathLst>
          </a:custGeom>
          <a:solidFill>
            <a:srgbClr val="165DFF">
              <a:alpha val="5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6" name="任意多边形 245"/>
          <p:cNvSpPr/>
          <p:nvPr/>
        </p:nvSpPr>
        <p:spPr>
          <a:xfrm>
            <a:off x="10058040" y="-360"/>
            <a:ext cx="2134080" cy="2134080"/>
          </a:xfrm>
          <a:custGeom>
            <a:avLst/>
            <a:gdLst/>
            <a:ahLst/>
            <a:cxnLst/>
            <a:rect l="0" t="0" r="r" b="b"/>
            <a:pathLst>
              <a:path w="5928" h="5928">
                <a:moveTo>
                  <a:pt x="5928" y="5575"/>
                </a:moveTo>
                <a:cubicBezTo>
                  <a:pt x="5904" y="5585"/>
                  <a:pt x="5879" y="5596"/>
                  <a:pt x="5855" y="5606"/>
                </a:cubicBezTo>
                <a:cubicBezTo>
                  <a:pt x="5791" y="5632"/>
                  <a:pt x="5726" y="5657"/>
                  <a:pt x="5661" y="5681"/>
                </a:cubicBezTo>
                <a:cubicBezTo>
                  <a:pt x="5596" y="5704"/>
                  <a:pt x="5530" y="5726"/>
                  <a:pt x="5464" y="5746"/>
                </a:cubicBezTo>
                <a:cubicBezTo>
                  <a:pt x="5397" y="5766"/>
                  <a:pt x="5331" y="5784"/>
                  <a:pt x="5263" y="5801"/>
                </a:cubicBezTo>
                <a:cubicBezTo>
                  <a:pt x="5196" y="5818"/>
                  <a:pt x="5129" y="5833"/>
                  <a:pt x="5061" y="5847"/>
                </a:cubicBezTo>
                <a:cubicBezTo>
                  <a:pt x="4993" y="5860"/>
                  <a:pt x="4925" y="5872"/>
                  <a:pt x="4856" y="5882"/>
                </a:cubicBezTo>
                <a:cubicBezTo>
                  <a:pt x="4787" y="5893"/>
                  <a:pt x="4719" y="5901"/>
                  <a:pt x="4649" y="5908"/>
                </a:cubicBezTo>
                <a:cubicBezTo>
                  <a:pt x="4580" y="5915"/>
                  <a:pt x="4511" y="5920"/>
                  <a:pt x="4442" y="5923"/>
                </a:cubicBezTo>
                <a:cubicBezTo>
                  <a:pt x="4372" y="5926"/>
                  <a:pt x="4303" y="5928"/>
                  <a:pt x="4234" y="5928"/>
                </a:cubicBezTo>
                <a:cubicBezTo>
                  <a:pt x="4165" y="5928"/>
                  <a:pt x="4095" y="5926"/>
                  <a:pt x="4026" y="5923"/>
                </a:cubicBezTo>
                <a:cubicBezTo>
                  <a:pt x="3957" y="5920"/>
                  <a:pt x="3888" y="5915"/>
                  <a:pt x="3819" y="5908"/>
                </a:cubicBezTo>
                <a:cubicBezTo>
                  <a:pt x="3750" y="5901"/>
                  <a:pt x="3681" y="5893"/>
                  <a:pt x="3613" y="5882"/>
                </a:cubicBezTo>
                <a:cubicBezTo>
                  <a:pt x="3544" y="5872"/>
                  <a:pt x="3476" y="5860"/>
                  <a:pt x="3408" y="5847"/>
                </a:cubicBezTo>
                <a:cubicBezTo>
                  <a:pt x="3340" y="5833"/>
                  <a:pt x="3272" y="5818"/>
                  <a:pt x="3205" y="5801"/>
                </a:cubicBezTo>
                <a:cubicBezTo>
                  <a:pt x="3138" y="5784"/>
                  <a:pt x="3071" y="5766"/>
                  <a:pt x="3005" y="5746"/>
                </a:cubicBezTo>
                <a:cubicBezTo>
                  <a:pt x="2939" y="5726"/>
                  <a:pt x="2873" y="5704"/>
                  <a:pt x="2808" y="5681"/>
                </a:cubicBezTo>
                <a:cubicBezTo>
                  <a:pt x="2742" y="5657"/>
                  <a:pt x="2678" y="5632"/>
                  <a:pt x="2614" y="5606"/>
                </a:cubicBezTo>
                <a:cubicBezTo>
                  <a:pt x="2550" y="5579"/>
                  <a:pt x="2486" y="5551"/>
                  <a:pt x="2424" y="5522"/>
                </a:cubicBezTo>
                <a:cubicBezTo>
                  <a:pt x="2361" y="5492"/>
                  <a:pt x="2299" y="5461"/>
                  <a:pt x="2238" y="5428"/>
                </a:cubicBezTo>
                <a:cubicBezTo>
                  <a:pt x="2177" y="5396"/>
                  <a:pt x="2117" y="5362"/>
                  <a:pt x="2057" y="5326"/>
                </a:cubicBezTo>
                <a:cubicBezTo>
                  <a:pt x="1998" y="5290"/>
                  <a:pt x="1940" y="5253"/>
                  <a:pt x="1882" y="5215"/>
                </a:cubicBezTo>
                <a:cubicBezTo>
                  <a:pt x="1824" y="5176"/>
                  <a:pt x="1768" y="5136"/>
                  <a:pt x="1712" y="5095"/>
                </a:cubicBezTo>
                <a:cubicBezTo>
                  <a:pt x="1656" y="5054"/>
                  <a:pt x="1602" y="5011"/>
                  <a:pt x="1548" y="4967"/>
                </a:cubicBezTo>
                <a:cubicBezTo>
                  <a:pt x="1495" y="4923"/>
                  <a:pt x="1442" y="4878"/>
                  <a:pt x="1391" y="4832"/>
                </a:cubicBezTo>
                <a:cubicBezTo>
                  <a:pt x="1340" y="4785"/>
                  <a:pt x="1289" y="4737"/>
                  <a:pt x="1240" y="4688"/>
                </a:cubicBezTo>
                <a:cubicBezTo>
                  <a:pt x="1191" y="4639"/>
                  <a:pt x="1144" y="4589"/>
                  <a:pt x="1097" y="4538"/>
                </a:cubicBezTo>
                <a:cubicBezTo>
                  <a:pt x="1051" y="4486"/>
                  <a:pt x="1005" y="4434"/>
                  <a:pt x="961" y="4380"/>
                </a:cubicBezTo>
                <a:cubicBezTo>
                  <a:pt x="917" y="4327"/>
                  <a:pt x="875" y="4272"/>
                  <a:pt x="834" y="4217"/>
                </a:cubicBezTo>
                <a:cubicBezTo>
                  <a:pt x="792" y="4161"/>
                  <a:pt x="752" y="4104"/>
                  <a:pt x="714" y="4047"/>
                </a:cubicBezTo>
                <a:cubicBezTo>
                  <a:pt x="675" y="3989"/>
                  <a:pt x="638" y="3931"/>
                  <a:pt x="603" y="3871"/>
                </a:cubicBezTo>
                <a:cubicBezTo>
                  <a:pt x="567" y="3812"/>
                  <a:pt x="533" y="3752"/>
                  <a:pt x="500" y="3690"/>
                </a:cubicBezTo>
                <a:cubicBezTo>
                  <a:pt x="468" y="3629"/>
                  <a:pt x="437" y="3567"/>
                  <a:pt x="407" y="3505"/>
                </a:cubicBezTo>
                <a:cubicBezTo>
                  <a:pt x="377" y="3442"/>
                  <a:pt x="349" y="3379"/>
                  <a:pt x="323" y="3315"/>
                </a:cubicBezTo>
                <a:cubicBezTo>
                  <a:pt x="296" y="3251"/>
                  <a:pt x="271" y="3186"/>
                  <a:pt x="248" y="3121"/>
                </a:cubicBezTo>
                <a:cubicBezTo>
                  <a:pt x="225" y="3056"/>
                  <a:pt x="203" y="2990"/>
                  <a:pt x="183" y="2923"/>
                </a:cubicBezTo>
                <a:cubicBezTo>
                  <a:pt x="163" y="2856"/>
                  <a:pt x="144" y="2790"/>
                  <a:pt x="127" y="2722"/>
                </a:cubicBezTo>
                <a:cubicBezTo>
                  <a:pt x="111" y="2655"/>
                  <a:pt x="95" y="2588"/>
                  <a:pt x="82" y="2520"/>
                </a:cubicBezTo>
                <a:cubicBezTo>
                  <a:pt x="68" y="2452"/>
                  <a:pt x="56" y="2384"/>
                  <a:pt x="46" y="2315"/>
                </a:cubicBezTo>
                <a:cubicBezTo>
                  <a:pt x="36" y="2246"/>
                  <a:pt x="28" y="2178"/>
                  <a:pt x="21" y="2109"/>
                </a:cubicBezTo>
                <a:cubicBezTo>
                  <a:pt x="14" y="2040"/>
                  <a:pt x="9" y="1971"/>
                  <a:pt x="6" y="1902"/>
                </a:cubicBezTo>
                <a:cubicBezTo>
                  <a:pt x="2" y="1832"/>
                  <a:pt x="0" y="1763"/>
                  <a:pt x="0" y="1694"/>
                </a:cubicBezTo>
                <a:cubicBezTo>
                  <a:pt x="0" y="1625"/>
                  <a:pt x="2" y="1555"/>
                  <a:pt x="6" y="1486"/>
                </a:cubicBezTo>
                <a:cubicBezTo>
                  <a:pt x="9" y="1417"/>
                  <a:pt x="14" y="1348"/>
                  <a:pt x="21" y="1279"/>
                </a:cubicBezTo>
                <a:cubicBezTo>
                  <a:pt x="28" y="1210"/>
                  <a:pt x="36" y="1141"/>
                  <a:pt x="46" y="1073"/>
                </a:cubicBezTo>
                <a:cubicBezTo>
                  <a:pt x="56" y="1004"/>
                  <a:pt x="68" y="936"/>
                  <a:pt x="82" y="868"/>
                </a:cubicBezTo>
                <a:cubicBezTo>
                  <a:pt x="95" y="800"/>
                  <a:pt x="111" y="732"/>
                  <a:pt x="127" y="665"/>
                </a:cubicBezTo>
                <a:cubicBezTo>
                  <a:pt x="144" y="598"/>
                  <a:pt x="163" y="531"/>
                  <a:pt x="183" y="465"/>
                </a:cubicBezTo>
                <a:cubicBezTo>
                  <a:pt x="203" y="399"/>
                  <a:pt x="225" y="333"/>
                  <a:pt x="248" y="268"/>
                </a:cubicBezTo>
                <a:cubicBezTo>
                  <a:pt x="271" y="202"/>
                  <a:pt x="296" y="138"/>
                  <a:pt x="323" y="74"/>
                </a:cubicBezTo>
                <a:cubicBezTo>
                  <a:pt x="333" y="49"/>
                  <a:pt x="343" y="25"/>
                  <a:pt x="354" y="1"/>
                </a:cubicBezTo>
                <a:lnTo>
                  <a:pt x="5928" y="0"/>
                </a:lnTo>
                <a:lnTo>
                  <a:pt x="5928" y="5575"/>
                </a:lnTo>
                <a:close/>
              </a:path>
            </a:pathLst>
          </a:custGeom>
          <a:solidFill>
            <a:srgbClr val="36BFFA">
              <a:alpha val="5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7" name="任意多边形 246"/>
          <p:cNvSpPr/>
          <p:nvPr/>
        </p:nvSpPr>
        <p:spPr>
          <a:xfrm>
            <a:off x="609480" y="1142640"/>
            <a:ext cx="914760" cy="57600"/>
          </a:xfrm>
          <a:custGeom>
            <a:avLst/>
            <a:gdLst/>
            <a:ahLst/>
            <a:cxnLst/>
            <a:rect l="0" t="0" r="r" b="b"/>
            <a:pathLst>
              <a:path w="2541" h="160">
                <a:moveTo>
                  <a:pt x="0" y="81"/>
                </a:moveTo>
                <a:cubicBezTo>
                  <a:pt x="0" y="70"/>
                  <a:pt x="2" y="59"/>
                  <a:pt x="6" y="49"/>
                </a:cubicBezTo>
                <a:cubicBezTo>
                  <a:pt x="10" y="40"/>
                  <a:pt x="16" y="31"/>
                  <a:pt x="23" y="24"/>
                </a:cubicBezTo>
                <a:cubicBezTo>
                  <a:pt x="31" y="16"/>
                  <a:pt x="39" y="11"/>
                  <a:pt x="49" y="7"/>
                </a:cubicBezTo>
                <a:cubicBezTo>
                  <a:pt x="59" y="3"/>
                  <a:pt x="69" y="0"/>
                  <a:pt x="79" y="0"/>
                </a:cubicBezTo>
                <a:lnTo>
                  <a:pt x="2461" y="0"/>
                </a:lnTo>
                <a:cubicBezTo>
                  <a:pt x="2472" y="0"/>
                  <a:pt x="2482" y="3"/>
                  <a:pt x="2492" y="7"/>
                </a:cubicBezTo>
                <a:cubicBezTo>
                  <a:pt x="2502" y="11"/>
                  <a:pt x="2510" y="16"/>
                  <a:pt x="2518" y="24"/>
                </a:cubicBezTo>
                <a:cubicBezTo>
                  <a:pt x="2525" y="31"/>
                  <a:pt x="2531" y="40"/>
                  <a:pt x="2535" y="49"/>
                </a:cubicBezTo>
                <a:cubicBezTo>
                  <a:pt x="2539" y="59"/>
                  <a:pt x="2541" y="70"/>
                  <a:pt x="2541" y="81"/>
                </a:cubicBezTo>
                <a:cubicBezTo>
                  <a:pt x="2541" y="91"/>
                  <a:pt x="2539" y="102"/>
                  <a:pt x="2535" y="111"/>
                </a:cubicBezTo>
                <a:cubicBezTo>
                  <a:pt x="2531" y="121"/>
                  <a:pt x="2525" y="130"/>
                  <a:pt x="2518" y="137"/>
                </a:cubicBezTo>
                <a:cubicBezTo>
                  <a:pt x="2510" y="144"/>
                  <a:pt x="2502" y="150"/>
                  <a:pt x="2492" y="154"/>
                </a:cubicBezTo>
                <a:cubicBezTo>
                  <a:pt x="2482" y="158"/>
                  <a:pt x="2472" y="160"/>
                  <a:pt x="2461" y="160"/>
                </a:cubicBezTo>
                <a:lnTo>
                  <a:pt x="79" y="160"/>
                </a:lnTo>
                <a:cubicBezTo>
                  <a:pt x="69" y="160"/>
                  <a:pt x="59" y="158"/>
                  <a:pt x="49" y="154"/>
                </a:cubicBezTo>
                <a:cubicBezTo>
                  <a:pt x="39" y="150"/>
                  <a:pt x="31" y="144"/>
                  <a:pt x="23" y="137"/>
                </a:cubicBezTo>
                <a:cubicBezTo>
                  <a:pt x="16" y="130"/>
                  <a:pt x="10" y="121"/>
                  <a:pt x="6" y="111"/>
                </a:cubicBezTo>
                <a:cubicBezTo>
                  <a:pt x="2" y="102"/>
                  <a:pt x="0" y="91"/>
                  <a:pt x="0" y="81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8" name="任意多边形 247"/>
          <p:cNvSpPr/>
          <p:nvPr/>
        </p:nvSpPr>
        <p:spPr>
          <a:xfrm>
            <a:off x="609480" y="2609640"/>
            <a:ext cx="609840" cy="609840"/>
          </a:xfrm>
          <a:custGeom>
            <a:avLst/>
            <a:gdLst/>
            <a:ahLst/>
            <a:cxnLst/>
            <a:rect l="0" t="0" r="r" b="b"/>
            <a:pathLst>
              <a:path w="1694" h="1694">
                <a:moveTo>
                  <a:pt x="0" y="1271"/>
                </a:moveTo>
                <a:lnTo>
                  <a:pt x="0" y="424"/>
                </a:lnTo>
                <a:cubicBezTo>
                  <a:pt x="0" y="397"/>
                  <a:pt x="3" y="368"/>
                  <a:pt x="8" y="341"/>
                </a:cubicBezTo>
                <a:cubicBezTo>
                  <a:pt x="13" y="314"/>
                  <a:pt x="21" y="287"/>
                  <a:pt x="32" y="261"/>
                </a:cubicBezTo>
                <a:cubicBezTo>
                  <a:pt x="43" y="236"/>
                  <a:pt x="56" y="211"/>
                  <a:pt x="71" y="188"/>
                </a:cubicBezTo>
                <a:cubicBezTo>
                  <a:pt x="87" y="165"/>
                  <a:pt x="104" y="144"/>
                  <a:pt x="124" y="124"/>
                </a:cubicBezTo>
                <a:cubicBezTo>
                  <a:pt x="143" y="104"/>
                  <a:pt x="165" y="87"/>
                  <a:pt x="188" y="71"/>
                </a:cubicBezTo>
                <a:cubicBezTo>
                  <a:pt x="211" y="56"/>
                  <a:pt x="235" y="43"/>
                  <a:pt x="261" y="32"/>
                </a:cubicBezTo>
                <a:cubicBezTo>
                  <a:pt x="287" y="22"/>
                  <a:pt x="313" y="14"/>
                  <a:pt x="341" y="8"/>
                </a:cubicBezTo>
                <a:cubicBezTo>
                  <a:pt x="368" y="3"/>
                  <a:pt x="395" y="0"/>
                  <a:pt x="423" y="0"/>
                </a:cubicBezTo>
                <a:lnTo>
                  <a:pt x="1271" y="0"/>
                </a:lnTo>
                <a:cubicBezTo>
                  <a:pt x="1299" y="0"/>
                  <a:pt x="1326" y="3"/>
                  <a:pt x="1353" y="8"/>
                </a:cubicBezTo>
                <a:cubicBezTo>
                  <a:pt x="1381" y="14"/>
                  <a:pt x="1407" y="22"/>
                  <a:pt x="1433" y="32"/>
                </a:cubicBezTo>
                <a:cubicBezTo>
                  <a:pt x="1459" y="43"/>
                  <a:pt x="1483" y="56"/>
                  <a:pt x="1506" y="71"/>
                </a:cubicBezTo>
                <a:cubicBezTo>
                  <a:pt x="1529" y="87"/>
                  <a:pt x="1551" y="104"/>
                  <a:pt x="1570" y="124"/>
                </a:cubicBezTo>
                <a:cubicBezTo>
                  <a:pt x="1590" y="144"/>
                  <a:pt x="1607" y="165"/>
                  <a:pt x="1623" y="188"/>
                </a:cubicBezTo>
                <a:cubicBezTo>
                  <a:pt x="1638" y="211"/>
                  <a:pt x="1651" y="236"/>
                  <a:pt x="1662" y="261"/>
                </a:cubicBezTo>
                <a:cubicBezTo>
                  <a:pt x="1673" y="287"/>
                  <a:pt x="1681" y="314"/>
                  <a:pt x="1686" y="341"/>
                </a:cubicBezTo>
                <a:cubicBezTo>
                  <a:pt x="1691" y="368"/>
                  <a:pt x="1694" y="397"/>
                  <a:pt x="1694" y="424"/>
                </a:cubicBezTo>
                <a:lnTo>
                  <a:pt x="1694" y="1271"/>
                </a:lnTo>
                <a:cubicBezTo>
                  <a:pt x="1694" y="1299"/>
                  <a:pt x="1691" y="1326"/>
                  <a:pt x="1686" y="1354"/>
                </a:cubicBezTo>
                <a:cubicBezTo>
                  <a:pt x="1681" y="1381"/>
                  <a:pt x="1673" y="1407"/>
                  <a:pt x="1662" y="1433"/>
                </a:cubicBezTo>
                <a:cubicBezTo>
                  <a:pt x="1651" y="1459"/>
                  <a:pt x="1638" y="1483"/>
                  <a:pt x="1623" y="1506"/>
                </a:cubicBezTo>
                <a:cubicBezTo>
                  <a:pt x="1607" y="1529"/>
                  <a:pt x="1590" y="1551"/>
                  <a:pt x="1570" y="1570"/>
                </a:cubicBezTo>
                <a:cubicBezTo>
                  <a:pt x="1551" y="1590"/>
                  <a:pt x="1529" y="1608"/>
                  <a:pt x="1506" y="1623"/>
                </a:cubicBezTo>
                <a:cubicBezTo>
                  <a:pt x="1483" y="1639"/>
                  <a:pt x="1459" y="1652"/>
                  <a:pt x="1433" y="1662"/>
                </a:cubicBezTo>
                <a:cubicBezTo>
                  <a:pt x="1407" y="1673"/>
                  <a:pt x="1381" y="1681"/>
                  <a:pt x="1353" y="1686"/>
                </a:cubicBezTo>
                <a:cubicBezTo>
                  <a:pt x="1326" y="1692"/>
                  <a:pt x="1299" y="1694"/>
                  <a:pt x="1271" y="1694"/>
                </a:cubicBezTo>
                <a:lnTo>
                  <a:pt x="423" y="1694"/>
                </a:lnTo>
                <a:cubicBezTo>
                  <a:pt x="395" y="1694"/>
                  <a:pt x="368" y="1692"/>
                  <a:pt x="341" y="1686"/>
                </a:cubicBezTo>
                <a:cubicBezTo>
                  <a:pt x="313" y="1681"/>
                  <a:pt x="287" y="1673"/>
                  <a:pt x="261" y="1662"/>
                </a:cubicBezTo>
                <a:cubicBezTo>
                  <a:pt x="235" y="1652"/>
                  <a:pt x="211" y="1639"/>
                  <a:pt x="188" y="1623"/>
                </a:cubicBezTo>
                <a:cubicBezTo>
                  <a:pt x="165" y="1608"/>
                  <a:pt x="143" y="1590"/>
                  <a:pt x="124" y="1570"/>
                </a:cubicBezTo>
                <a:cubicBezTo>
                  <a:pt x="104" y="1551"/>
                  <a:pt x="87" y="1529"/>
                  <a:pt x="71" y="1506"/>
                </a:cubicBezTo>
                <a:cubicBezTo>
                  <a:pt x="56" y="1483"/>
                  <a:pt x="43" y="1459"/>
                  <a:pt x="32" y="1433"/>
                </a:cubicBezTo>
                <a:cubicBezTo>
                  <a:pt x="21" y="1407"/>
                  <a:pt x="13" y="1381"/>
                  <a:pt x="8" y="1354"/>
                </a:cubicBezTo>
                <a:cubicBezTo>
                  <a:pt x="3" y="1326"/>
                  <a:pt x="0" y="1299"/>
                  <a:pt x="0" y="1271"/>
                </a:cubicBezTo>
                <a:close/>
              </a:path>
            </a:pathLst>
          </a:custGeom>
          <a:solidFill>
            <a:srgbClr val="165DFF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9" name="任意多边形 248"/>
          <p:cNvSpPr/>
          <p:nvPr/>
        </p:nvSpPr>
        <p:spPr>
          <a:xfrm>
            <a:off x="770040" y="2790720"/>
            <a:ext cx="302760" cy="286200"/>
          </a:xfrm>
          <a:custGeom>
            <a:avLst/>
            <a:gdLst/>
            <a:ahLst/>
            <a:cxnLst/>
            <a:rect l="0" t="0" r="r" b="b"/>
            <a:pathLst>
              <a:path w="841" h="795">
                <a:moveTo>
                  <a:pt x="422" y="372"/>
                </a:moveTo>
                <a:lnTo>
                  <a:pt x="422" y="26"/>
                </a:lnTo>
                <a:cubicBezTo>
                  <a:pt x="422" y="12"/>
                  <a:pt x="433" y="0"/>
                  <a:pt x="447" y="0"/>
                </a:cubicBezTo>
                <a:cubicBezTo>
                  <a:pt x="639" y="0"/>
                  <a:pt x="794" y="155"/>
                  <a:pt x="794" y="347"/>
                </a:cubicBezTo>
                <a:cubicBezTo>
                  <a:pt x="794" y="361"/>
                  <a:pt x="782" y="372"/>
                  <a:pt x="768" y="372"/>
                </a:cubicBezTo>
                <a:lnTo>
                  <a:pt x="422" y="372"/>
                </a:lnTo>
                <a:moveTo>
                  <a:pt x="0" y="421"/>
                </a:moveTo>
                <a:cubicBezTo>
                  <a:pt x="0" y="233"/>
                  <a:pt x="140" y="78"/>
                  <a:pt x="321" y="53"/>
                </a:cubicBezTo>
                <a:cubicBezTo>
                  <a:pt x="335" y="51"/>
                  <a:pt x="348" y="62"/>
                  <a:pt x="348" y="77"/>
                </a:cubicBezTo>
                <a:lnTo>
                  <a:pt x="348" y="446"/>
                </a:lnTo>
                <a:lnTo>
                  <a:pt x="590" y="690"/>
                </a:lnTo>
                <a:cubicBezTo>
                  <a:pt x="601" y="700"/>
                  <a:pt x="600" y="717"/>
                  <a:pt x="588" y="726"/>
                </a:cubicBezTo>
                <a:cubicBezTo>
                  <a:pt x="527" y="769"/>
                  <a:pt x="453" y="795"/>
                  <a:pt x="372" y="795"/>
                </a:cubicBezTo>
                <a:cubicBezTo>
                  <a:pt x="167" y="795"/>
                  <a:pt x="0" y="628"/>
                  <a:pt x="0" y="421"/>
                </a:cubicBezTo>
                <a:moveTo>
                  <a:pt x="817" y="446"/>
                </a:moveTo>
                <a:cubicBezTo>
                  <a:pt x="832" y="446"/>
                  <a:pt x="843" y="458"/>
                  <a:pt x="841" y="473"/>
                </a:cubicBezTo>
                <a:cubicBezTo>
                  <a:pt x="829" y="559"/>
                  <a:pt x="787" y="637"/>
                  <a:pt x="726" y="694"/>
                </a:cubicBezTo>
                <a:cubicBezTo>
                  <a:pt x="716" y="703"/>
                  <a:pt x="702" y="702"/>
                  <a:pt x="693" y="693"/>
                </a:cubicBezTo>
                <a:lnTo>
                  <a:pt x="447" y="446"/>
                </a:lnTo>
                <a:lnTo>
                  <a:pt x="817" y="446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609480" y="634320"/>
            <a:ext cx="4683975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QMS</a:t>
            </a:r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系统核心功能—质量分析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1" name="任意多边形 250"/>
          <p:cNvSpPr/>
          <p:nvPr/>
        </p:nvSpPr>
        <p:spPr>
          <a:xfrm>
            <a:off x="1447560" y="322884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265" y="530"/>
                </a:moveTo>
                <a:cubicBezTo>
                  <a:pt x="282" y="530"/>
                  <a:pt x="299" y="528"/>
                  <a:pt x="316" y="525"/>
                </a:cubicBezTo>
                <a:cubicBezTo>
                  <a:pt x="333" y="522"/>
                  <a:pt x="350" y="517"/>
                  <a:pt x="366" y="510"/>
                </a:cubicBezTo>
                <a:cubicBezTo>
                  <a:pt x="382" y="503"/>
                  <a:pt x="397" y="495"/>
                  <a:pt x="412" y="485"/>
                </a:cubicBezTo>
                <a:cubicBezTo>
                  <a:pt x="426" y="476"/>
                  <a:pt x="440" y="465"/>
                  <a:pt x="452" y="453"/>
                </a:cubicBezTo>
                <a:cubicBezTo>
                  <a:pt x="464" y="440"/>
                  <a:pt x="475" y="427"/>
                  <a:pt x="486" y="412"/>
                </a:cubicBezTo>
                <a:cubicBezTo>
                  <a:pt x="495" y="398"/>
                  <a:pt x="504" y="383"/>
                  <a:pt x="510" y="367"/>
                </a:cubicBezTo>
                <a:cubicBezTo>
                  <a:pt x="517" y="351"/>
                  <a:pt x="522" y="334"/>
                  <a:pt x="525" y="317"/>
                </a:cubicBezTo>
                <a:cubicBezTo>
                  <a:pt x="529" y="300"/>
                  <a:pt x="530" y="282"/>
                  <a:pt x="530" y="264"/>
                </a:cubicBezTo>
                <a:cubicBezTo>
                  <a:pt x="530" y="247"/>
                  <a:pt x="529" y="230"/>
                  <a:pt x="525" y="213"/>
                </a:cubicBezTo>
                <a:cubicBezTo>
                  <a:pt x="522" y="196"/>
                  <a:pt x="517" y="179"/>
                  <a:pt x="510" y="163"/>
                </a:cubicBezTo>
                <a:cubicBezTo>
                  <a:pt x="504" y="147"/>
                  <a:pt x="495" y="132"/>
                  <a:pt x="486" y="117"/>
                </a:cubicBezTo>
                <a:cubicBezTo>
                  <a:pt x="475" y="103"/>
                  <a:pt x="464" y="90"/>
                  <a:pt x="452" y="77"/>
                </a:cubicBezTo>
                <a:cubicBezTo>
                  <a:pt x="440" y="65"/>
                  <a:pt x="426" y="54"/>
                  <a:pt x="412" y="44"/>
                </a:cubicBezTo>
                <a:cubicBezTo>
                  <a:pt x="397" y="35"/>
                  <a:pt x="382" y="27"/>
                  <a:pt x="366" y="20"/>
                </a:cubicBezTo>
                <a:cubicBezTo>
                  <a:pt x="350" y="13"/>
                  <a:pt x="333" y="8"/>
                  <a:pt x="316" y="5"/>
                </a:cubicBezTo>
                <a:cubicBezTo>
                  <a:pt x="299" y="2"/>
                  <a:pt x="282" y="0"/>
                  <a:pt x="265" y="0"/>
                </a:cubicBezTo>
                <a:cubicBezTo>
                  <a:pt x="247" y="0"/>
                  <a:pt x="230" y="2"/>
                  <a:pt x="213" y="5"/>
                </a:cubicBezTo>
                <a:cubicBezTo>
                  <a:pt x="196" y="8"/>
                  <a:pt x="180" y="13"/>
                  <a:pt x="163" y="20"/>
                </a:cubicBezTo>
                <a:cubicBezTo>
                  <a:pt x="147" y="27"/>
                  <a:pt x="132" y="35"/>
                  <a:pt x="118" y="44"/>
                </a:cubicBezTo>
                <a:cubicBezTo>
                  <a:pt x="103" y="54"/>
                  <a:pt x="90" y="65"/>
                  <a:pt x="78" y="77"/>
                </a:cubicBezTo>
                <a:cubicBezTo>
                  <a:pt x="65" y="90"/>
                  <a:pt x="54" y="103"/>
                  <a:pt x="45" y="117"/>
                </a:cubicBezTo>
                <a:cubicBezTo>
                  <a:pt x="35" y="132"/>
                  <a:pt x="27" y="147"/>
                  <a:pt x="20" y="163"/>
                </a:cubicBezTo>
                <a:cubicBezTo>
                  <a:pt x="14" y="179"/>
                  <a:pt x="9" y="196"/>
                  <a:pt x="5" y="213"/>
                </a:cubicBezTo>
                <a:cubicBezTo>
                  <a:pt x="2" y="230"/>
                  <a:pt x="0" y="247"/>
                  <a:pt x="0" y="264"/>
                </a:cubicBezTo>
                <a:cubicBezTo>
                  <a:pt x="0" y="282"/>
                  <a:pt x="2" y="300"/>
                  <a:pt x="5" y="317"/>
                </a:cubicBezTo>
                <a:cubicBezTo>
                  <a:pt x="9" y="334"/>
                  <a:pt x="14" y="351"/>
                  <a:pt x="20" y="367"/>
                </a:cubicBezTo>
                <a:cubicBezTo>
                  <a:pt x="27" y="383"/>
                  <a:pt x="35" y="398"/>
                  <a:pt x="45" y="412"/>
                </a:cubicBezTo>
                <a:cubicBezTo>
                  <a:pt x="54" y="427"/>
                  <a:pt x="65" y="440"/>
                  <a:pt x="78" y="453"/>
                </a:cubicBezTo>
                <a:cubicBezTo>
                  <a:pt x="90" y="465"/>
                  <a:pt x="103" y="476"/>
                  <a:pt x="118" y="485"/>
                </a:cubicBezTo>
                <a:cubicBezTo>
                  <a:pt x="132" y="495"/>
                  <a:pt x="147" y="503"/>
                  <a:pt x="163" y="510"/>
                </a:cubicBezTo>
                <a:cubicBezTo>
                  <a:pt x="180" y="517"/>
                  <a:pt x="196" y="522"/>
                  <a:pt x="213" y="525"/>
                </a:cubicBezTo>
                <a:cubicBezTo>
                  <a:pt x="230" y="528"/>
                  <a:pt x="247" y="530"/>
                  <a:pt x="265" y="530"/>
                </a:cubicBezTo>
                <a:moveTo>
                  <a:pt x="382" y="216"/>
                </a:moveTo>
                <a:lnTo>
                  <a:pt x="249" y="349"/>
                </a:lnTo>
                <a:cubicBezTo>
                  <a:pt x="240" y="359"/>
                  <a:pt x="224" y="359"/>
                  <a:pt x="214" y="349"/>
                </a:cubicBezTo>
                <a:lnTo>
                  <a:pt x="148" y="282"/>
                </a:lnTo>
                <a:cubicBezTo>
                  <a:pt x="138" y="272"/>
                  <a:pt x="138" y="257"/>
                  <a:pt x="148" y="247"/>
                </a:cubicBezTo>
                <a:cubicBezTo>
                  <a:pt x="158" y="237"/>
                  <a:pt x="173" y="237"/>
                  <a:pt x="183" y="247"/>
                </a:cubicBezTo>
                <a:lnTo>
                  <a:pt x="232" y="297"/>
                </a:lnTo>
                <a:lnTo>
                  <a:pt x="346" y="181"/>
                </a:lnTo>
                <a:cubicBezTo>
                  <a:pt x="356" y="171"/>
                  <a:pt x="372" y="171"/>
                  <a:pt x="381" y="181"/>
                </a:cubicBezTo>
                <a:cubicBezTo>
                  <a:pt x="391" y="190"/>
                  <a:pt x="391" y="206"/>
                  <a:pt x="381" y="216"/>
                </a:cubicBezTo>
                <a:lnTo>
                  <a:pt x="382" y="216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2" name="文本框 251"/>
          <p:cNvSpPr txBox="1"/>
          <p:nvPr/>
        </p:nvSpPr>
        <p:spPr>
          <a:xfrm>
            <a:off x="1447920" y="2639880"/>
            <a:ext cx="1731243" cy="3462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质量数据统计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3" name="任意多边形 252"/>
          <p:cNvSpPr/>
          <p:nvPr/>
        </p:nvSpPr>
        <p:spPr>
          <a:xfrm>
            <a:off x="1447560" y="370512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265" y="530"/>
                </a:moveTo>
                <a:cubicBezTo>
                  <a:pt x="282" y="530"/>
                  <a:pt x="299" y="528"/>
                  <a:pt x="316" y="525"/>
                </a:cubicBezTo>
                <a:cubicBezTo>
                  <a:pt x="333" y="521"/>
                  <a:pt x="350" y="516"/>
                  <a:pt x="366" y="510"/>
                </a:cubicBezTo>
                <a:cubicBezTo>
                  <a:pt x="382" y="503"/>
                  <a:pt x="397" y="495"/>
                  <a:pt x="412" y="485"/>
                </a:cubicBezTo>
                <a:cubicBezTo>
                  <a:pt x="426" y="476"/>
                  <a:pt x="440" y="465"/>
                  <a:pt x="452" y="452"/>
                </a:cubicBezTo>
                <a:cubicBezTo>
                  <a:pt x="464" y="440"/>
                  <a:pt x="475" y="427"/>
                  <a:pt x="486" y="412"/>
                </a:cubicBezTo>
                <a:cubicBezTo>
                  <a:pt x="495" y="398"/>
                  <a:pt x="504" y="383"/>
                  <a:pt x="510" y="367"/>
                </a:cubicBezTo>
                <a:cubicBezTo>
                  <a:pt x="517" y="351"/>
                  <a:pt x="522" y="334"/>
                  <a:pt x="525" y="317"/>
                </a:cubicBezTo>
                <a:cubicBezTo>
                  <a:pt x="529" y="300"/>
                  <a:pt x="530" y="283"/>
                  <a:pt x="530" y="265"/>
                </a:cubicBezTo>
                <a:cubicBezTo>
                  <a:pt x="530" y="248"/>
                  <a:pt x="529" y="231"/>
                  <a:pt x="525" y="214"/>
                </a:cubicBezTo>
                <a:cubicBezTo>
                  <a:pt x="522" y="197"/>
                  <a:pt x="517" y="180"/>
                  <a:pt x="510" y="164"/>
                </a:cubicBezTo>
                <a:cubicBezTo>
                  <a:pt x="504" y="148"/>
                  <a:pt x="495" y="133"/>
                  <a:pt x="486" y="118"/>
                </a:cubicBezTo>
                <a:cubicBezTo>
                  <a:pt x="475" y="104"/>
                  <a:pt x="464" y="91"/>
                  <a:pt x="452" y="78"/>
                </a:cubicBezTo>
                <a:cubicBezTo>
                  <a:pt x="440" y="66"/>
                  <a:pt x="426" y="55"/>
                  <a:pt x="412" y="45"/>
                </a:cubicBezTo>
                <a:cubicBezTo>
                  <a:pt x="397" y="36"/>
                  <a:pt x="382" y="28"/>
                  <a:pt x="366" y="20"/>
                </a:cubicBezTo>
                <a:cubicBezTo>
                  <a:pt x="350" y="13"/>
                  <a:pt x="333" y="8"/>
                  <a:pt x="316" y="5"/>
                </a:cubicBezTo>
                <a:cubicBezTo>
                  <a:pt x="299" y="1"/>
                  <a:pt x="282" y="0"/>
                  <a:pt x="265" y="0"/>
                </a:cubicBezTo>
                <a:cubicBezTo>
                  <a:pt x="247" y="0"/>
                  <a:pt x="230" y="1"/>
                  <a:pt x="213" y="5"/>
                </a:cubicBezTo>
                <a:cubicBezTo>
                  <a:pt x="196" y="8"/>
                  <a:pt x="180" y="13"/>
                  <a:pt x="163" y="20"/>
                </a:cubicBezTo>
                <a:cubicBezTo>
                  <a:pt x="147" y="28"/>
                  <a:pt x="132" y="36"/>
                  <a:pt x="118" y="45"/>
                </a:cubicBezTo>
                <a:cubicBezTo>
                  <a:pt x="103" y="55"/>
                  <a:pt x="90" y="66"/>
                  <a:pt x="78" y="78"/>
                </a:cubicBezTo>
                <a:cubicBezTo>
                  <a:pt x="65" y="91"/>
                  <a:pt x="54" y="104"/>
                  <a:pt x="45" y="118"/>
                </a:cubicBezTo>
                <a:cubicBezTo>
                  <a:pt x="35" y="133"/>
                  <a:pt x="27" y="148"/>
                  <a:pt x="20" y="164"/>
                </a:cubicBezTo>
                <a:cubicBezTo>
                  <a:pt x="14" y="180"/>
                  <a:pt x="9" y="197"/>
                  <a:pt x="5" y="214"/>
                </a:cubicBezTo>
                <a:cubicBezTo>
                  <a:pt x="2" y="231"/>
                  <a:pt x="0" y="248"/>
                  <a:pt x="0" y="265"/>
                </a:cubicBezTo>
                <a:cubicBezTo>
                  <a:pt x="0" y="283"/>
                  <a:pt x="2" y="300"/>
                  <a:pt x="5" y="317"/>
                </a:cubicBezTo>
                <a:cubicBezTo>
                  <a:pt x="9" y="334"/>
                  <a:pt x="14" y="351"/>
                  <a:pt x="20" y="367"/>
                </a:cubicBezTo>
                <a:cubicBezTo>
                  <a:pt x="27" y="383"/>
                  <a:pt x="35" y="398"/>
                  <a:pt x="45" y="412"/>
                </a:cubicBezTo>
                <a:cubicBezTo>
                  <a:pt x="54" y="427"/>
                  <a:pt x="65" y="440"/>
                  <a:pt x="78" y="452"/>
                </a:cubicBezTo>
                <a:cubicBezTo>
                  <a:pt x="90" y="465"/>
                  <a:pt x="103" y="476"/>
                  <a:pt x="118" y="485"/>
                </a:cubicBezTo>
                <a:cubicBezTo>
                  <a:pt x="132" y="495"/>
                  <a:pt x="147" y="503"/>
                  <a:pt x="163" y="510"/>
                </a:cubicBezTo>
                <a:cubicBezTo>
                  <a:pt x="180" y="516"/>
                  <a:pt x="196" y="521"/>
                  <a:pt x="213" y="525"/>
                </a:cubicBezTo>
                <a:cubicBezTo>
                  <a:pt x="230" y="528"/>
                  <a:pt x="247" y="530"/>
                  <a:pt x="265" y="530"/>
                </a:cubicBezTo>
                <a:moveTo>
                  <a:pt x="382" y="217"/>
                </a:moveTo>
                <a:lnTo>
                  <a:pt x="249" y="349"/>
                </a:lnTo>
                <a:cubicBezTo>
                  <a:pt x="240" y="359"/>
                  <a:pt x="224" y="359"/>
                  <a:pt x="214" y="349"/>
                </a:cubicBezTo>
                <a:lnTo>
                  <a:pt x="148" y="283"/>
                </a:lnTo>
                <a:cubicBezTo>
                  <a:pt x="138" y="273"/>
                  <a:pt x="138" y="258"/>
                  <a:pt x="148" y="248"/>
                </a:cubicBezTo>
                <a:cubicBezTo>
                  <a:pt x="158" y="238"/>
                  <a:pt x="173" y="238"/>
                  <a:pt x="183" y="248"/>
                </a:cubicBezTo>
                <a:lnTo>
                  <a:pt x="232" y="296"/>
                </a:lnTo>
                <a:lnTo>
                  <a:pt x="346" y="182"/>
                </a:lnTo>
                <a:cubicBezTo>
                  <a:pt x="356" y="172"/>
                  <a:pt x="372" y="172"/>
                  <a:pt x="381" y="182"/>
                </a:cubicBezTo>
                <a:cubicBezTo>
                  <a:pt x="391" y="191"/>
                  <a:pt x="391" y="207"/>
                  <a:pt x="381" y="217"/>
                </a:cubicBezTo>
                <a:lnTo>
                  <a:pt x="382" y="217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4" name="文本框 253"/>
          <p:cNvSpPr txBox="1"/>
          <p:nvPr/>
        </p:nvSpPr>
        <p:spPr>
          <a:xfrm>
            <a:off x="1752480" y="3156840"/>
            <a:ext cx="4010713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实时良率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不良率统计，支持工单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工序维度分析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5" name="任意多边形 254"/>
          <p:cNvSpPr/>
          <p:nvPr/>
        </p:nvSpPr>
        <p:spPr>
          <a:xfrm>
            <a:off x="609480" y="4410000"/>
            <a:ext cx="609840" cy="609840"/>
          </a:xfrm>
          <a:custGeom>
            <a:avLst/>
            <a:gdLst/>
            <a:ahLst/>
            <a:cxnLst/>
            <a:rect l="0" t="0" r="r" b="b"/>
            <a:pathLst>
              <a:path w="1694" h="1694">
                <a:moveTo>
                  <a:pt x="0" y="1271"/>
                </a:moveTo>
                <a:lnTo>
                  <a:pt x="0" y="423"/>
                </a:lnTo>
                <a:cubicBezTo>
                  <a:pt x="0" y="395"/>
                  <a:pt x="3" y="368"/>
                  <a:pt x="8" y="340"/>
                </a:cubicBezTo>
                <a:cubicBezTo>
                  <a:pt x="13" y="313"/>
                  <a:pt x="21" y="287"/>
                  <a:pt x="32" y="261"/>
                </a:cubicBezTo>
                <a:cubicBezTo>
                  <a:pt x="43" y="235"/>
                  <a:pt x="56" y="211"/>
                  <a:pt x="71" y="188"/>
                </a:cubicBezTo>
                <a:cubicBezTo>
                  <a:pt x="87" y="165"/>
                  <a:pt x="104" y="143"/>
                  <a:pt x="124" y="124"/>
                </a:cubicBezTo>
                <a:cubicBezTo>
                  <a:pt x="143" y="104"/>
                  <a:pt x="165" y="86"/>
                  <a:pt x="188" y="71"/>
                </a:cubicBezTo>
                <a:cubicBezTo>
                  <a:pt x="211" y="56"/>
                  <a:pt x="235" y="43"/>
                  <a:pt x="261" y="32"/>
                </a:cubicBezTo>
                <a:cubicBezTo>
                  <a:pt x="287" y="21"/>
                  <a:pt x="313" y="13"/>
                  <a:pt x="341" y="8"/>
                </a:cubicBezTo>
                <a:cubicBezTo>
                  <a:pt x="368" y="2"/>
                  <a:pt x="395" y="0"/>
                  <a:pt x="423" y="0"/>
                </a:cubicBezTo>
                <a:lnTo>
                  <a:pt x="1271" y="0"/>
                </a:lnTo>
                <a:cubicBezTo>
                  <a:pt x="1299" y="0"/>
                  <a:pt x="1326" y="2"/>
                  <a:pt x="1353" y="8"/>
                </a:cubicBezTo>
                <a:cubicBezTo>
                  <a:pt x="1381" y="13"/>
                  <a:pt x="1407" y="21"/>
                  <a:pt x="1433" y="32"/>
                </a:cubicBezTo>
                <a:cubicBezTo>
                  <a:pt x="1459" y="43"/>
                  <a:pt x="1483" y="56"/>
                  <a:pt x="1506" y="71"/>
                </a:cubicBezTo>
                <a:cubicBezTo>
                  <a:pt x="1529" y="86"/>
                  <a:pt x="1551" y="104"/>
                  <a:pt x="1570" y="124"/>
                </a:cubicBezTo>
                <a:cubicBezTo>
                  <a:pt x="1590" y="143"/>
                  <a:pt x="1607" y="165"/>
                  <a:pt x="1623" y="188"/>
                </a:cubicBezTo>
                <a:cubicBezTo>
                  <a:pt x="1638" y="211"/>
                  <a:pt x="1651" y="235"/>
                  <a:pt x="1662" y="261"/>
                </a:cubicBezTo>
                <a:cubicBezTo>
                  <a:pt x="1673" y="287"/>
                  <a:pt x="1681" y="313"/>
                  <a:pt x="1686" y="340"/>
                </a:cubicBezTo>
                <a:cubicBezTo>
                  <a:pt x="1691" y="368"/>
                  <a:pt x="1694" y="395"/>
                  <a:pt x="1694" y="423"/>
                </a:cubicBezTo>
                <a:lnTo>
                  <a:pt x="1694" y="1271"/>
                </a:lnTo>
                <a:cubicBezTo>
                  <a:pt x="1694" y="1299"/>
                  <a:pt x="1691" y="1326"/>
                  <a:pt x="1686" y="1353"/>
                </a:cubicBezTo>
                <a:cubicBezTo>
                  <a:pt x="1681" y="1381"/>
                  <a:pt x="1673" y="1407"/>
                  <a:pt x="1662" y="1433"/>
                </a:cubicBezTo>
                <a:cubicBezTo>
                  <a:pt x="1651" y="1458"/>
                  <a:pt x="1638" y="1483"/>
                  <a:pt x="1623" y="1506"/>
                </a:cubicBezTo>
                <a:cubicBezTo>
                  <a:pt x="1607" y="1529"/>
                  <a:pt x="1590" y="1550"/>
                  <a:pt x="1570" y="1570"/>
                </a:cubicBezTo>
                <a:cubicBezTo>
                  <a:pt x="1551" y="1590"/>
                  <a:pt x="1529" y="1607"/>
                  <a:pt x="1506" y="1623"/>
                </a:cubicBezTo>
                <a:cubicBezTo>
                  <a:pt x="1483" y="1638"/>
                  <a:pt x="1459" y="1651"/>
                  <a:pt x="1433" y="1662"/>
                </a:cubicBezTo>
                <a:cubicBezTo>
                  <a:pt x="1407" y="1672"/>
                  <a:pt x="1381" y="1680"/>
                  <a:pt x="1353" y="1686"/>
                </a:cubicBezTo>
                <a:cubicBezTo>
                  <a:pt x="1326" y="1691"/>
                  <a:pt x="1299" y="1694"/>
                  <a:pt x="1271" y="1694"/>
                </a:cubicBezTo>
                <a:lnTo>
                  <a:pt x="423" y="1694"/>
                </a:lnTo>
                <a:cubicBezTo>
                  <a:pt x="395" y="1694"/>
                  <a:pt x="368" y="1691"/>
                  <a:pt x="341" y="1686"/>
                </a:cubicBezTo>
                <a:cubicBezTo>
                  <a:pt x="313" y="1680"/>
                  <a:pt x="287" y="1672"/>
                  <a:pt x="261" y="1662"/>
                </a:cubicBezTo>
                <a:cubicBezTo>
                  <a:pt x="235" y="1651"/>
                  <a:pt x="211" y="1638"/>
                  <a:pt x="188" y="1623"/>
                </a:cubicBezTo>
                <a:cubicBezTo>
                  <a:pt x="165" y="1607"/>
                  <a:pt x="143" y="1590"/>
                  <a:pt x="124" y="1570"/>
                </a:cubicBezTo>
                <a:cubicBezTo>
                  <a:pt x="104" y="1550"/>
                  <a:pt x="87" y="1529"/>
                  <a:pt x="71" y="1506"/>
                </a:cubicBezTo>
                <a:cubicBezTo>
                  <a:pt x="56" y="1483"/>
                  <a:pt x="43" y="1458"/>
                  <a:pt x="32" y="1433"/>
                </a:cubicBezTo>
                <a:cubicBezTo>
                  <a:pt x="21" y="1407"/>
                  <a:pt x="13" y="1381"/>
                  <a:pt x="8" y="1353"/>
                </a:cubicBezTo>
                <a:cubicBezTo>
                  <a:pt x="3" y="1326"/>
                  <a:pt x="0" y="1299"/>
                  <a:pt x="0" y="1271"/>
                </a:cubicBezTo>
                <a:close/>
              </a:path>
            </a:pathLst>
          </a:custGeom>
          <a:solidFill>
            <a:srgbClr val="165DFF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" name="任意多边形 255"/>
          <p:cNvSpPr/>
          <p:nvPr/>
        </p:nvSpPr>
        <p:spPr>
          <a:xfrm>
            <a:off x="743040" y="4602600"/>
            <a:ext cx="337680" cy="262800"/>
          </a:xfrm>
          <a:custGeom>
            <a:avLst/>
            <a:gdLst/>
            <a:ahLst/>
            <a:cxnLst/>
            <a:rect l="0" t="0" r="r" b="b"/>
            <a:pathLst>
              <a:path w="938" h="730">
                <a:moveTo>
                  <a:pt x="872" y="382"/>
                </a:moveTo>
                <a:cubicBezTo>
                  <a:pt x="959" y="295"/>
                  <a:pt x="959" y="153"/>
                  <a:pt x="872" y="65"/>
                </a:cubicBezTo>
                <a:cubicBezTo>
                  <a:pt x="794" y="-12"/>
                  <a:pt x="672" y="-22"/>
                  <a:pt x="583" y="42"/>
                </a:cubicBezTo>
                <a:lnTo>
                  <a:pt x="580" y="43"/>
                </a:lnTo>
                <a:cubicBezTo>
                  <a:pt x="558" y="59"/>
                  <a:pt x="553" y="90"/>
                  <a:pt x="569" y="112"/>
                </a:cubicBezTo>
                <a:cubicBezTo>
                  <a:pt x="585" y="135"/>
                  <a:pt x="616" y="140"/>
                  <a:pt x="638" y="124"/>
                </a:cubicBezTo>
                <a:lnTo>
                  <a:pt x="641" y="122"/>
                </a:lnTo>
                <a:cubicBezTo>
                  <a:pt x="690" y="87"/>
                  <a:pt x="758" y="92"/>
                  <a:pt x="801" y="135"/>
                </a:cubicBezTo>
                <a:cubicBezTo>
                  <a:pt x="850" y="184"/>
                  <a:pt x="850" y="263"/>
                  <a:pt x="801" y="312"/>
                </a:cubicBezTo>
                <a:lnTo>
                  <a:pt x="627" y="486"/>
                </a:lnTo>
                <a:cubicBezTo>
                  <a:pt x="579" y="535"/>
                  <a:pt x="500" y="535"/>
                  <a:pt x="451" y="486"/>
                </a:cubicBezTo>
                <a:cubicBezTo>
                  <a:pt x="407" y="443"/>
                  <a:pt x="402" y="375"/>
                  <a:pt x="437" y="326"/>
                </a:cubicBezTo>
                <a:lnTo>
                  <a:pt x="439" y="323"/>
                </a:lnTo>
                <a:cubicBezTo>
                  <a:pt x="455" y="301"/>
                  <a:pt x="450" y="270"/>
                  <a:pt x="428" y="254"/>
                </a:cubicBezTo>
                <a:cubicBezTo>
                  <a:pt x="405" y="238"/>
                  <a:pt x="374" y="243"/>
                  <a:pt x="359" y="265"/>
                </a:cubicBezTo>
                <a:lnTo>
                  <a:pt x="357" y="268"/>
                </a:lnTo>
                <a:cubicBezTo>
                  <a:pt x="293" y="357"/>
                  <a:pt x="303" y="479"/>
                  <a:pt x="381" y="557"/>
                </a:cubicBezTo>
                <a:cubicBezTo>
                  <a:pt x="468" y="644"/>
                  <a:pt x="610" y="644"/>
                  <a:pt x="698" y="557"/>
                </a:cubicBezTo>
                <a:lnTo>
                  <a:pt x="872" y="382"/>
                </a:lnTo>
                <a:moveTo>
                  <a:pt x="65" y="346"/>
                </a:moveTo>
                <a:cubicBezTo>
                  <a:pt x="-22" y="434"/>
                  <a:pt x="-22" y="576"/>
                  <a:pt x="65" y="663"/>
                </a:cubicBezTo>
                <a:cubicBezTo>
                  <a:pt x="143" y="742"/>
                  <a:pt x="265" y="752"/>
                  <a:pt x="355" y="687"/>
                </a:cubicBezTo>
                <a:lnTo>
                  <a:pt x="357" y="685"/>
                </a:lnTo>
                <a:cubicBezTo>
                  <a:pt x="380" y="669"/>
                  <a:pt x="385" y="638"/>
                  <a:pt x="369" y="616"/>
                </a:cubicBezTo>
                <a:cubicBezTo>
                  <a:pt x="353" y="594"/>
                  <a:pt x="322" y="589"/>
                  <a:pt x="300" y="605"/>
                </a:cubicBezTo>
                <a:lnTo>
                  <a:pt x="297" y="606"/>
                </a:lnTo>
                <a:cubicBezTo>
                  <a:pt x="247" y="642"/>
                  <a:pt x="178" y="636"/>
                  <a:pt x="135" y="593"/>
                </a:cubicBezTo>
                <a:cubicBezTo>
                  <a:pt x="87" y="544"/>
                  <a:pt x="87" y="465"/>
                  <a:pt x="135" y="416"/>
                </a:cubicBezTo>
                <a:lnTo>
                  <a:pt x="310" y="242"/>
                </a:lnTo>
                <a:cubicBezTo>
                  <a:pt x="359" y="193"/>
                  <a:pt x="438" y="193"/>
                  <a:pt x="487" y="242"/>
                </a:cubicBezTo>
                <a:cubicBezTo>
                  <a:pt x="530" y="285"/>
                  <a:pt x="536" y="353"/>
                  <a:pt x="500" y="403"/>
                </a:cubicBezTo>
                <a:lnTo>
                  <a:pt x="499" y="406"/>
                </a:lnTo>
                <a:cubicBezTo>
                  <a:pt x="483" y="428"/>
                  <a:pt x="488" y="459"/>
                  <a:pt x="510" y="475"/>
                </a:cubicBezTo>
                <a:cubicBezTo>
                  <a:pt x="532" y="491"/>
                  <a:pt x="563" y="486"/>
                  <a:pt x="579" y="463"/>
                </a:cubicBezTo>
                <a:lnTo>
                  <a:pt x="581" y="461"/>
                </a:lnTo>
                <a:cubicBezTo>
                  <a:pt x="645" y="372"/>
                  <a:pt x="635" y="250"/>
                  <a:pt x="557" y="172"/>
                </a:cubicBezTo>
                <a:cubicBezTo>
                  <a:pt x="470" y="84"/>
                  <a:pt x="328" y="84"/>
                  <a:pt x="239" y="172"/>
                </a:cubicBezTo>
                <a:lnTo>
                  <a:pt x="65" y="346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7" name="文本框 256"/>
          <p:cNvSpPr txBox="1"/>
          <p:nvPr/>
        </p:nvSpPr>
        <p:spPr>
          <a:xfrm>
            <a:off x="1752480" y="3642840"/>
            <a:ext cx="5908669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柏拉图分析：识别主要不良原因（如尺寸超差 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，外观缺陷 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1447920" y="4440240"/>
            <a:ext cx="1154162" cy="3462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追溯关联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9" name="文本框 258"/>
          <p:cNvSpPr txBox="1"/>
          <p:nvPr/>
        </p:nvSpPr>
        <p:spPr>
          <a:xfrm>
            <a:off x="1447920" y="4957200"/>
            <a:ext cx="4231928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质量问题关联工单、物料批次，快速定位根本原因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任意多边形 259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1" name="任意多边形 260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2" name="任意多边形 261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3" name="文本框 262"/>
          <p:cNvSpPr txBox="1"/>
          <p:nvPr/>
        </p:nvSpPr>
        <p:spPr>
          <a:xfrm>
            <a:off x="609480" y="639720"/>
            <a:ext cx="4167808" cy="3462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25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QMS</a:t>
            </a:r>
            <a:r>
              <a:rPr lang="zh-CN" sz="225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系统实施前后质量指标对比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4" name="任意多边形 263"/>
          <p:cNvSpPr/>
          <p:nvPr/>
        </p:nvSpPr>
        <p:spPr>
          <a:xfrm>
            <a:off x="609588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5" name="任意多边形 264"/>
          <p:cNvSpPr/>
          <p:nvPr/>
        </p:nvSpPr>
        <p:spPr>
          <a:xfrm>
            <a:off x="6705360" y="1142640"/>
            <a:ext cx="762480" cy="57600"/>
          </a:xfrm>
          <a:custGeom>
            <a:avLst/>
            <a:gdLst/>
            <a:ahLst/>
            <a:cxnLst/>
            <a:rect l="0" t="0" r="r" b="b"/>
            <a:pathLst>
              <a:path w="2118" h="160">
                <a:moveTo>
                  <a:pt x="0" y="81"/>
                </a:moveTo>
                <a:cubicBezTo>
                  <a:pt x="0" y="70"/>
                  <a:pt x="2" y="59"/>
                  <a:pt x="6" y="49"/>
                </a:cubicBezTo>
                <a:cubicBezTo>
                  <a:pt x="10" y="40"/>
                  <a:pt x="16" y="31"/>
                  <a:pt x="23" y="24"/>
                </a:cubicBezTo>
                <a:cubicBezTo>
                  <a:pt x="31" y="16"/>
                  <a:pt x="39" y="11"/>
                  <a:pt x="49" y="7"/>
                </a:cubicBezTo>
                <a:cubicBezTo>
                  <a:pt x="59" y="3"/>
                  <a:pt x="69" y="0"/>
                  <a:pt x="80" y="0"/>
                </a:cubicBezTo>
                <a:lnTo>
                  <a:pt x="2038" y="0"/>
                </a:lnTo>
                <a:cubicBezTo>
                  <a:pt x="2049" y="0"/>
                  <a:pt x="2059" y="3"/>
                  <a:pt x="2069" y="7"/>
                </a:cubicBezTo>
                <a:cubicBezTo>
                  <a:pt x="2079" y="11"/>
                  <a:pt x="2087" y="16"/>
                  <a:pt x="2095" y="24"/>
                </a:cubicBezTo>
                <a:cubicBezTo>
                  <a:pt x="2102" y="31"/>
                  <a:pt x="2108" y="40"/>
                  <a:pt x="2112" y="49"/>
                </a:cubicBezTo>
                <a:cubicBezTo>
                  <a:pt x="2116" y="59"/>
                  <a:pt x="2118" y="70"/>
                  <a:pt x="2118" y="81"/>
                </a:cubicBezTo>
                <a:cubicBezTo>
                  <a:pt x="2118" y="91"/>
                  <a:pt x="2116" y="102"/>
                  <a:pt x="2112" y="111"/>
                </a:cubicBezTo>
                <a:cubicBezTo>
                  <a:pt x="2108" y="121"/>
                  <a:pt x="2102" y="130"/>
                  <a:pt x="2095" y="137"/>
                </a:cubicBezTo>
                <a:cubicBezTo>
                  <a:pt x="2087" y="144"/>
                  <a:pt x="2079" y="150"/>
                  <a:pt x="2069" y="154"/>
                </a:cubicBezTo>
                <a:cubicBezTo>
                  <a:pt x="2059" y="158"/>
                  <a:pt x="2049" y="160"/>
                  <a:pt x="2038" y="160"/>
                </a:cubicBezTo>
                <a:lnTo>
                  <a:pt x="80" y="160"/>
                </a:lnTo>
                <a:cubicBezTo>
                  <a:pt x="69" y="160"/>
                  <a:pt x="59" y="158"/>
                  <a:pt x="49" y="154"/>
                </a:cubicBezTo>
                <a:cubicBezTo>
                  <a:pt x="39" y="150"/>
                  <a:pt x="31" y="144"/>
                  <a:pt x="23" y="137"/>
                </a:cubicBezTo>
                <a:cubicBezTo>
                  <a:pt x="16" y="130"/>
                  <a:pt x="10" y="121"/>
                  <a:pt x="6" y="111"/>
                </a:cubicBezTo>
                <a:cubicBezTo>
                  <a:pt x="2" y="102"/>
                  <a:pt x="0" y="91"/>
                  <a:pt x="0" y="81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" name="文本框 265"/>
          <p:cNvSpPr txBox="1"/>
          <p:nvPr/>
        </p:nvSpPr>
        <p:spPr>
          <a:xfrm>
            <a:off x="3109320" y="6086520"/>
            <a:ext cx="2426946" cy="161583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数据来源：鲸座科技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QMS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系统案例数据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]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7" name="任意多边形 266"/>
          <p:cNvSpPr/>
          <p:nvPr/>
        </p:nvSpPr>
        <p:spPr>
          <a:xfrm>
            <a:off x="6705360" y="2600280"/>
            <a:ext cx="457560" cy="457560"/>
          </a:xfrm>
          <a:custGeom>
            <a:avLst/>
            <a:gdLst/>
            <a:ahLst/>
            <a:cxnLst/>
            <a:rect l="0" t="0" r="r" b="b"/>
            <a:pathLst>
              <a:path w="1271" h="1271">
                <a:moveTo>
                  <a:pt x="1271" y="635"/>
                </a:moveTo>
                <a:cubicBezTo>
                  <a:pt x="1271" y="655"/>
                  <a:pt x="1270" y="676"/>
                  <a:pt x="1268" y="697"/>
                </a:cubicBezTo>
                <a:cubicBezTo>
                  <a:pt x="1266" y="718"/>
                  <a:pt x="1263" y="738"/>
                  <a:pt x="1259" y="759"/>
                </a:cubicBezTo>
                <a:cubicBezTo>
                  <a:pt x="1255" y="779"/>
                  <a:pt x="1250" y="799"/>
                  <a:pt x="1244" y="819"/>
                </a:cubicBezTo>
                <a:cubicBezTo>
                  <a:pt x="1238" y="839"/>
                  <a:pt x="1231" y="858"/>
                  <a:pt x="1223" y="878"/>
                </a:cubicBezTo>
                <a:cubicBezTo>
                  <a:pt x="1215" y="897"/>
                  <a:pt x="1206" y="916"/>
                  <a:pt x="1196" y="934"/>
                </a:cubicBezTo>
                <a:cubicBezTo>
                  <a:pt x="1186" y="952"/>
                  <a:pt x="1176" y="970"/>
                  <a:pt x="1164" y="987"/>
                </a:cubicBezTo>
                <a:cubicBezTo>
                  <a:pt x="1153" y="1005"/>
                  <a:pt x="1140" y="1021"/>
                  <a:pt x="1127" y="1038"/>
                </a:cubicBezTo>
                <a:cubicBezTo>
                  <a:pt x="1114" y="1055"/>
                  <a:pt x="1100" y="1070"/>
                  <a:pt x="1085" y="1085"/>
                </a:cubicBezTo>
                <a:cubicBezTo>
                  <a:pt x="1070" y="1099"/>
                  <a:pt x="1055" y="1113"/>
                  <a:pt x="1038" y="1126"/>
                </a:cubicBezTo>
                <a:cubicBezTo>
                  <a:pt x="1022" y="1140"/>
                  <a:pt x="1005" y="1152"/>
                  <a:pt x="988" y="1164"/>
                </a:cubicBezTo>
                <a:cubicBezTo>
                  <a:pt x="971" y="1175"/>
                  <a:pt x="953" y="1186"/>
                  <a:pt x="935" y="1196"/>
                </a:cubicBezTo>
                <a:cubicBezTo>
                  <a:pt x="916" y="1205"/>
                  <a:pt x="897" y="1214"/>
                  <a:pt x="878" y="1222"/>
                </a:cubicBezTo>
                <a:cubicBezTo>
                  <a:pt x="859" y="1230"/>
                  <a:pt x="839" y="1237"/>
                  <a:pt x="819" y="1243"/>
                </a:cubicBezTo>
                <a:cubicBezTo>
                  <a:pt x="800" y="1249"/>
                  <a:pt x="779" y="1254"/>
                  <a:pt x="759" y="1258"/>
                </a:cubicBezTo>
                <a:cubicBezTo>
                  <a:pt x="739" y="1262"/>
                  <a:pt x="718" y="1266"/>
                  <a:pt x="697" y="1268"/>
                </a:cubicBezTo>
                <a:cubicBezTo>
                  <a:pt x="677" y="1270"/>
                  <a:pt x="656" y="1271"/>
                  <a:pt x="635" y="1271"/>
                </a:cubicBezTo>
                <a:cubicBezTo>
                  <a:pt x="614" y="1271"/>
                  <a:pt x="594" y="1270"/>
                  <a:pt x="573" y="1268"/>
                </a:cubicBezTo>
                <a:cubicBezTo>
                  <a:pt x="552" y="1266"/>
                  <a:pt x="532" y="1262"/>
                  <a:pt x="511" y="1258"/>
                </a:cubicBezTo>
                <a:cubicBezTo>
                  <a:pt x="491" y="1254"/>
                  <a:pt x="471" y="1249"/>
                  <a:pt x="451" y="1243"/>
                </a:cubicBezTo>
                <a:cubicBezTo>
                  <a:pt x="431" y="1237"/>
                  <a:pt x="411" y="1230"/>
                  <a:pt x="392" y="1222"/>
                </a:cubicBezTo>
                <a:cubicBezTo>
                  <a:pt x="373" y="1214"/>
                  <a:pt x="354" y="1205"/>
                  <a:pt x="336" y="1196"/>
                </a:cubicBezTo>
                <a:cubicBezTo>
                  <a:pt x="317" y="1186"/>
                  <a:pt x="300" y="1175"/>
                  <a:pt x="282" y="1164"/>
                </a:cubicBezTo>
                <a:cubicBezTo>
                  <a:pt x="265" y="1152"/>
                  <a:pt x="248" y="1140"/>
                  <a:pt x="232" y="1126"/>
                </a:cubicBezTo>
                <a:cubicBezTo>
                  <a:pt x="216" y="1113"/>
                  <a:pt x="201" y="1099"/>
                  <a:pt x="186" y="1085"/>
                </a:cubicBezTo>
                <a:cubicBezTo>
                  <a:pt x="171" y="1070"/>
                  <a:pt x="157" y="1055"/>
                  <a:pt x="144" y="1038"/>
                </a:cubicBezTo>
                <a:cubicBezTo>
                  <a:pt x="131" y="1021"/>
                  <a:pt x="119" y="1005"/>
                  <a:pt x="107" y="987"/>
                </a:cubicBezTo>
                <a:cubicBezTo>
                  <a:pt x="96" y="970"/>
                  <a:pt x="85" y="952"/>
                  <a:pt x="75" y="934"/>
                </a:cubicBezTo>
                <a:cubicBezTo>
                  <a:pt x="65" y="916"/>
                  <a:pt x="56" y="897"/>
                  <a:pt x="49" y="878"/>
                </a:cubicBezTo>
                <a:cubicBezTo>
                  <a:pt x="41" y="858"/>
                  <a:pt x="34" y="839"/>
                  <a:pt x="28" y="819"/>
                </a:cubicBezTo>
                <a:cubicBezTo>
                  <a:pt x="21" y="799"/>
                  <a:pt x="16" y="779"/>
                  <a:pt x="12" y="759"/>
                </a:cubicBezTo>
                <a:cubicBezTo>
                  <a:pt x="8" y="738"/>
                  <a:pt x="5" y="718"/>
                  <a:pt x="3" y="697"/>
                </a:cubicBezTo>
                <a:cubicBezTo>
                  <a:pt x="1" y="676"/>
                  <a:pt x="0" y="655"/>
                  <a:pt x="0" y="635"/>
                </a:cubicBezTo>
                <a:cubicBezTo>
                  <a:pt x="0" y="614"/>
                  <a:pt x="1" y="593"/>
                  <a:pt x="3" y="572"/>
                </a:cubicBezTo>
                <a:cubicBezTo>
                  <a:pt x="5" y="552"/>
                  <a:pt x="8" y="531"/>
                  <a:pt x="12" y="511"/>
                </a:cubicBezTo>
                <a:cubicBezTo>
                  <a:pt x="16" y="490"/>
                  <a:pt x="21" y="470"/>
                  <a:pt x="28" y="450"/>
                </a:cubicBezTo>
                <a:cubicBezTo>
                  <a:pt x="34" y="430"/>
                  <a:pt x="41" y="411"/>
                  <a:pt x="49" y="392"/>
                </a:cubicBezTo>
                <a:cubicBezTo>
                  <a:pt x="56" y="372"/>
                  <a:pt x="65" y="354"/>
                  <a:pt x="75" y="335"/>
                </a:cubicBezTo>
                <a:cubicBezTo>
                  <a:pt x="85" y="317"/>
                  <a:pt x="96" y="299"/>
                  <a:pt x="107" y="282"/>
                </a:cubicBezTo>
                <a:cubicBezTo>
                  <a:pt x="119" y="265"/>
                  <a:pt x="131" y="248"/>
                  <a:pt x="144" y="232"/>
                </a:cubicBezTo>
                <a:cubicBezTo>
                  <a:pt x="157" y="216"/>
                  <a:pt x="171" y="200"/>
                  <a:pt x="186" y="186"/>
                </a:cubicBezTo>
                <a:cubicBezTo>
                  <a:pt x="201" y="171"/>
                  <a:pt x="216" y="157"/>
                  <a:pt x="232" y="144"/>
                </a:cubicBezTo>
                <a:cubicBezTo>
                  <a:pt x="248" y="131"/>
                  <a:pt x="265" y="118"/>
                  <a:pt x="282" y="107"/>
                </a:cubicBezTo>
                <a:cubicBezTo>
                  <a:pt x="300" y="95"/>
                  <a:pt x="317" y="84"/>
                  <a:pt x="336" y="75"/>
                </a:cubicBezTo>
                <a:cubicBezTo>
                  <a:pt x="354" y="65"/>
                  <a:pt x="373" y="56"/>
                  <a:pt x="392" y="48"/>
                </a:cubicBezTo>
                <a:cubicBezTo>
                  <a:pt x="411" y="40"/>
                  <a:pt x="431" y="33"/>
                  <a:pt x="451" y="27"/>
                </a:cubicBezTo>
                <a:cubicBezTo>
                  <a:pt x="471" y="21"/>
                  <a:pt x="491" y="16"/>
                  <a:pt x="511" y="12"/>
                </a:cubicBezTo>
                <a:cubicBezTo>
                  <a:pt x="532" y="8"/>
                  <a:pt x="552" y="5"/>
                  <a:pt x="573" y="3"/>
                </a:cubicBezTo>
                <a:cubicBezTo>
                  <a:pt x="594" y="1"/>
                  <a:pt x="614" y="0"/>
                  <a:pt x="635" y="0"/>
                </a:cubicBezTo>
                <a:cubicBezTo>
                  <a:pt x="656" y="0"/>
                  <a:pt x="677" y="1"/>
                  <a:pt x="697" y="3"/>
                </a:cubicBezTo>
                <a:cubicBezTo>
                  <a:pt x="718" y="5"/>
                  <a:pt x="739" y="8"/>
                  <a:pt x="759" y="12"/>
                </a:cubicBezTo>
                <a:cubicBezTo>
                  <a:pt x="779" y="16"/>
                  <a:pt x="800" y="21"/>
                  <a:pt x="819" y="27"/>
                </a:cubicBezTo>
                <a:cubicBezTo>
                  <a:pt x="839" y="33"/>
                  <a:pt x="859" y="40"/>
                  <a:pt x="878" y="48"/>
                </a:cubicBezTo>
                <a:cubicBezTo>
                  <a:pt x="897" y="56"/>
                  <a:pt x="916" y="65"/>
                  <a:pt x="935" y="75"/>
                </a:cubicBezTo>
                <a:cubicBezTo>
                  <a:pt x="953" y="84"/>
                  <a:pt x="971" y="95"/>
                  <a:pt x="988" y="107"/>
                </a:cubicBezTo>
                <a:cubicBezTo>
                  <a:pt x="1005" y="118"/>
                  <a:pt x="1022" y="131"/>
                  <a:pt x="1038" y="144"/>
                </a:cubicBezTo>
                <a:cubicBezTo>
                  <a:pt x="1055" y="157"/>
                  <a:pt x="1070" y="171"/>
                  <a:pt x="1085" y="186"/>
                </a:cubicBezTo>
                <a:cubicBezTo>
                  <a:pt x="1100" y="200"/>
                  <a:pt x="1114" y="216"/>
                  <a:pt x="1127" y="232"/>
                </a:cubicBezTo>
                <a:cubicBezTo>
                  <a:pt x="1140" y="248"/>
                  <a:pt x="1153" y="265"/>
                  <a:pt x="1164" y="282"/>
                </a:cubicBezTo>
                <a:cubicBezTo>
                  <a:pt x="1176" y="299"/>
                  <a:pt x="1186" y="317"/>
                  <a:pt x="1196" y="335"/>
                </a:cubicBezTo>
                <a:cubicBezTo>
                  <a:pt x="1206" y="354"/>
                  <a:pt x="1215" y="372"/>
                  <a:pt x="1223" y="392"/>
                </a:cubicBezTo>
                <a:cubicBezTo>
                  <a:pt x="1231" y="411"/>
                  <a:pt x="1238" y="430"/>
                  <a:pt x="1244" y="450"/>
                </a:cubicBezTo>
                <a:cubicBezTo>
                  <a:pt x="1250" y="470"/>
                  <a:pt x="1255" y="490"/>
                  <a:pt x="1259" y="511"/>
                </a:cubicBezTo>
                <a:cubicBezTo>
                  <a:pt x="1263" y="531"/>
                  <a:pt x="1266" y="552"/>
                  <a:pt x="1268" y="572"/>
                </a:cubicBezTo>
                <a:cubicBezTo>
                  <a:pt x="1270" y="593"/>
                  <a:pt x="1271" y="614"/>
                  <a:pt x="1271" y="635"/>
                </a:cubicBezTo>
                <a:close/>
              </a:path>
            </a:pathLst>
          </a:custGeom>
          <a:solidFill>
            <a:srgbClr val="165DFF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8" name="任意多边形 267"/>
          <p:cNvSpPr/>
          <p:nvPr/>
        </p:nvSpPr>
        <p:spPr>
          <a:xfrm>
            <a:off x="6848280" y="2724120"/>
            <a:ext cx="171720" cy="228960"/>
          </a:xfrm>
          <a:custGeom>
            <a:avLst/>
            <a:gdLst/>
            <a:ahLst/>
            <a:cxnLst/>
            <a:rect l="0" t="0" r="r" b="b"/>
            <a:pathLst>
              <a:path w="477" h="636">
                <a:moveTo>
                  <a:pt x="0" y="317"/>
                </a:moveTo>
                <a:lnTo>
                  <a:pt x="35" y="34"/>
                </a:lnTo>
                <a:cubicBezTo>
                  <a:pt x="38" y="14"/>
                  <a:pt x="55" y="0"/>
                  <a:pt x="75" y="0"/>
                </a:cubicBezTo>
                <a:lnTo>
                  <a:pt x="285" y="0"/>
                </a:lnTo>
                <a:cubicBezTo>
                  <a:pt x="304" y="0"/>
                  <a:pt x="319" y="15"/>
                  <a:pt x="319" y="33"/>
                </a:cubicBezTo>
                <a:cubicBezTo>
                  <a:pt x="319" y="37"/>
                  <a:pt x="318" y="41"/>
                  <a:pt x="316" y="45"/>
                </a:cubicBezTo>
                <a:lnTo>
                  <a:pt x="259" y="198"/>
                </a:lnTo>
                <a:lnTo>
                  <a:pt x="432" y="198"/>
                </a:lnTo>
                <a:cubicBezTo>
                  <a:pt x="457" y="198"/>
                  <a:pt x="477" y="218"/>
                  <a:pt x="477" y="244"/>
                </a:cubicBezTo>
                <a:cubicBezTo>
                  <a:pt x="477" y="253"/>
                  <a:pt x="475" y="262"/>
                  <a:pt x="469" y="269"/>
                </a:cubicBezTo>
                <a:lnTo>
                  <a:pt x="230" y="619"/>
                </a:lnTo>
                <a:cubicBezTo>
                  <a:pt x="223" y="629"/>
                  <a:pt x="211" y="636"/>
                  <a:pt x="198" y="636"/>
                </a:cubicBezTo>
                <a:lnTo>
                  <a:pt x="194" y="636"/>
                </a:lnTo>
                <a:cubicBezTo>
                  <a:pt x="175" y="636"/>
                  <a:pt x="159" y="620"/>
                  <a:pt x="159" y="600"/>
                </a:cubicBezTo>
                <a:cubicBezTo>
                  <a:pt x="159" y="598"/>
                  <a:pt x="159" y="595"/>
                  <a:pt x="160" y="592"/>
                </a:cubicBezTo>
                <a:lnTo>
                  <a:pt x="218" y="357"/>
                </a:lnTo>
                <a:lnTo>
                  <a:pt x="40" y="357"/>
                </a:lnTo>
                <a:cubicBezTo>
                  <a:pt x="18" y="357"/>
                  <a:pt x="0" y="339"/>
                  <a:pt x="0" y="317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6705720" y="634320"/>
            <a:ext cx="3028073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QMS </a:t>
            </a:r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系统核心价值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0" name="文本框 269"/>
          <p:cNvSpPr txBox="1"/>
          <p:nvPr/>
        </p:nvSpPr>
        <p:spPr>
          <a:xfrm>
            <a:off x="7353360" y="2597760"/>
            <a:ext cx="1846659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质量异常响应提速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1" name="文本框 270"/>
          <p:cNvSpPr txBox="1"/>
          <p:nvPr/>
        </p:nvSpPr>
        <p:spPr>
          <a:xfrm>
            <a:off x="7353360" y="2976120"/>
            <a:ext cx="1923604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质量异常响应时间缩短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2" name="任意多边形 271"/>
          <p:cNvSpPr/>
          <p:nvPr/>
        </p:nvSpPr>
        <p:spPr>
          <a:xfrm>
            <a:off x="6705360" y="3581280"/>
            <a:ext cx="457560" cy="457560"/>
          </a:xfrm>
          <a:custGeom>
            <a:avLst/>
            <a:gdLst/>
            <a:ahLst/>
            <a:cxnLst/>
            <a:rect l="0" t="0" r="r" b="b"/>
            <a:pathLst>
              <a:path w="1271" h="1271">
                <a:moveTo>
                  <a:pt x="1271" y="635"/>
                </a:moveTo>
                <a:cubicBezTo>
                  <a:pt x="1271" y="656"/>
                  <a:pt x="1270" y="676"/>
                  <a:pt x="1268" y="697"/>
                </a:cubicBezTo>
                <a:cubicBezTo>
                  <a:pt x="1266" y="718"/>
                  <a:pt x="1263" y="738"/>
                  <a:pt x="1259" y="759"/>
                </a:cubicBezTo>
                <a:cubicBezTo>
                  <a:pt x="1255" y="779"/>
                  <a:pt x="1250" y="799"/>
                  <a:pt x="1244" y="819"/>
                </a:cubicBezTo>
                <a:cubicBezTo>
                  <a:pt x="1238" y="840"/>
                  <a:pt x="1231" y="860"/>
                  <a:pt x="1223" y="879"/>
                </a:cubicBezTo>
                <a:cubicBezTo>
                  <a:pt x="1215" y="898"/>
                  <a:pt x="1206" y="917"/>
                  <a:pt x="1196" y="935"/>
                </a:cubicBezTo>
                <a:cubicBezTo>
                  <a:pt x="1186" y="954"/>
                  <a:pt x="1176" y="971"/>
                  <a:pt x="1164" y="989"/>
                </a:cubicBezTo>
                <a:cubicBezTo>
                  <a:pt x="1153" y="1006"/>
                  <a:pt x="1140" y="1023"/>
                  <a:pt x="1127" y="1039"/>
                </a:cubicBezTo>
                <a:cubicBezTo>
                  <a:pt x="1114" y="1055"/>
                  <a:pt x="1100" y="1070"/>
                  <a:pt x="1085" y="1085"/>
                </a:cubicBezTo>
                <a:cubicBezTo>
                  <a:pt x="1070" y="1100"/>
                  <a:pt x="1055" y="1114"/>
                  <a:pt x="1038" y="1127"/>
                </a:cubicBezTo>
                <a:cubicBezTo>
                  <a:pt x="1022" y="1140"/>
                  <a:pt x="1005" y="1152"/>
                  <a:pt x="988" y="1164"/>
                </a:cubicBezTo>
                <a:cubicBezTo>
                  <a:pt x="971" y="1175"/>
                  <a:pt x="953" y="1186"/>
                  <a:pt x="935" y="1196"/>
                </a:cubicBezTo>
                <a:cubicBezTo>
                  <a:pt x="916" y="1206"/>
                  <a:pt x="897" y="1215"/>
                  <a:pt x="878" y="1222"/>
                </a:cubicBezTo>
                <a:cubicBezTo>
                  <a:pt x="859" y="1230"/>
                  <a:pt x="839" y="1237"/>
                  <a:pt x="819" y="1243"/>
                </a:cubicBezTo>
                <a:cubicBezTo>
                  <a:pt x="800" y="1250"/>
                  <a:pt x="779" y="1255"/>
                  <a:pt x="759" y="1259"/>
                </a:cubicBezTo>
                <a:cubicBezTo>
                  <a:pt x="739" y="1263"/>
                  <a:pt x="718" y="1266"/>
                  <a:pt x="697" y="1268"/>
                </a:cubicBezTo>
                <a:cubicBezTo>
                  <a:pt x="677" y="1270"/>
                  <a:pt x="656" y="1271"/>
                  <a:pt x="635" y="1271"/>
                </a:cubicBezTo>
                <a:cubicBezTo>
                  <a:pt x="614" y="1271"/>
                  <a:pt x="594" y="1270"/>
                  <a:pt x="573" y="1268"/>
                </a:cubicBezTo>
                <a:cubicBezTo>
                  <a:pt x="552" y="1266"/>
                  <a:pt x="532" y="1263"/>
                  <a:pt x="511" y="1259"/>
                </a:cubicBezTo>
                <a:cubicBezTo>
                  <a:pt x="491" y="1255"/>
                  <a:pt x="471" y="1250"/>
                  <a:pt x="451" y="1243"/>
                </a:cubicBezTo>
                <a:cubicBezTo>
                  <a:pt x="431" y="1237"/>
                  <a:pt x="411" y="1230"/>
                  <a:pt x="392" y="1222"/>
                </a:cubicBezTo>
                <a:cubicBezTo>
                  <a:pt x="373" y="1215"/>
                  <a:pt x="354" y="1206"/>
                  <a:pt x="336" y="1196"/>
                </a:cubicBezTo>
                <a:cubicBezTo>
                  <a:pt x="317" y="1186"/>
                  <a:pt x="300" y="1175"/>
                  <a:pt x="282" y="1164"/>
                </a:cubicBezTo>
                <a:cubicBezTo>
                  <a:pt x="265" y="1152"/>
                  <a:pt x="248" y="1140"/>
                  <a:pt x="232" y="1127"/>
                </a:cubicBezTo>
                <a:cubicBezTo>
                  <a:pt x="216" y="1114"/>
                  <a:pt x="201" y="1100"/>
                  <a:pt x="186" y="1085"/>
                </a:cubicBezTo>
                <a:cubicBezTo>
                  <a:pt x="171" y="1070"/>
                  <a:pt x="157" y="1055"/>
                  <a:pt x="144" y="1039"/>
                </a:cubicBezTo>
                <a:cubicBezTo>
                  <a:pt x="131" y="1023"/>
                  <a:pt x="119" y="1006"/>
                  <a:pt x="107" y="989"/>
                </a:cubicBezTo>
                <a:cubicBezTo>
                  <a:pt x="96" y="971"/>
                  <a:pt x="85" y="954"/>
                  <a:pt x="75" y="935"/>
                </a:cubicBezTo>
                <a:cubicBezTo>
                  <a:pt x="65" y="917"/>
                  <a:pt x="56" y="898"/>
                  <a:pt x="49" y="879"/>
                </a:cubicBezTo>
                <a:cubicBezTo>
                  <a:pt x="41" y="860"/>
                  <a:pt x="34" y="840"/>
                  <a:pt x="28" y="819"/>
                </a:cubicBezTo>
                <a:cubicBezTo>
                  <a:pt x="21" y="799"/>
                  <a:pt x="16" y="779"/>
                  <a:pt x="12" y="759"/>
                </a:cubicBezTo>
                <a:cubicBezTo>
                  <a:pt x="8" y="738"/>
                  <a:pt x="5" y="718"/>
                  <a:pt x="3" y="697"/>
                </a:cubicBezTo>
                <a:cubicBezTo>
                  <a:pt x="1" y="676"/>
                  <a:pt x="0" y="656"/>
                  <a:pt x="0" y="635"/>
                </a:cubicBezTo>
                <a:cubicBezTo>
                  <a:pt x="0" y="614"/>
                  <a:pt x="1" y="593"/>
                  <a:pt x="3" y="573"/>
                </a:cubicBezTo>
                <a:cubicBezTo>
                  <a:pt x="5" y="552"/>
                  <a:pt x="8" y="531"/>
                  <a:pt x="12" y="511"/>
                </a:cubicBezTo>
                <a:cubicBezTo>
                  <a:pt x="16" y="491"/>
                  <a:pt x="21" y="470"/>
                  <a:pt x="28" y="451"/>
                </a:cubicBezTo>
                <a:cubicBezTo>
                  <a:pt x="34" y="431"/>
                  <a:pt x="41" y="411"/>
                  <a:pt x="49" y="392"/>
                </a:cubicBezTo>
                <a:cubicBezTo>
                  <a:pt x="56" y="373"/>
                  <a:pt x="65" y="354"/>
                  <a:pt x="75" y="335"/>
                </a:cubicBezTo>
                <a:cubicBezTo>
                  <a:pt x="85" y="317"/>
                  <a:pt x="96" y="299"/>
                  <a:pt x="107" y="282"/>
                </a:cubicBezTo>
                <a:cubicBezTo>
                  <a:pt x="119" y="265"/>
                  <a:pt x="131" y="248"/>
                  <a:pt x="144" y="232"/>
                </a:cubicBezTo>
                <a:cubicBezTo>
                  <a:pt x="157" y="216"/>
                  <a:pt x="171" y="201"/>
                  <a:pt x="186" y="186"/>
                </a:cubicBezTo>
                <a:cubicBezTo>
                  <a:pt x="201" y="171"/>
                  <a:pt x="216" y="157"/>
                  <a:pt x="232" y="144"/>
                </a:cubicBezTo>
                <a:cubicBezTo>
                  <a:pt x="248" y="131"/>
                  <a:pt x="265" y="118"/>
                  <a:pt x="282" y="107"/>
                </a:cubicBezTo>
                <a:cubicBezTo>
                  <a:pt x="300" y="95"/>
                  <a:pt x="317" y="85"/>
                  <a:pt x="336" y="75"/>
                </a:cubicBezTo>
                <a:cubicBezTo>
                  <a:pt x="354" y="65"/>
                  <a:pt x="373" y="56"/>
                  <a:pt x="392" y="48"/>
                </a:cubicBezTo>
                <a:cubicBezTo>
                  <a:pt x="411" y="40"/>
                  <a:pt x="431" y="33"/>
                  <a:pt x="451" y="27"/>
                </a:cubicBezTo>
                <a:cubicBezTo>
                  <a:pt x="471" y="21"/>
                  <a:pt x="491" y="16"/>
                  <a:pt x="511" y="12"/>
                </a:cubicBezTo>
                <a:cubicBezTo>
                  <a:pt x="532" y="8"/>
                  <a:pt x="552" y="5"/>
                  <a:pt x="573" y="3"/>
                </a:cubicBezTo>
                <a:cubicBezTo>
                  <a:pt x="594" y="1"/>
                  <a:pt x="614" y="0"/>
                  <a:pt x="635" y="0"/>
                </a:cubicBezTo>
                <a:cubicBezTo>
                  <a:pt x="656" y="0"/>
                  <a:pt x="677" y="1"/>
                  <a:pt x="697" y="3"/>
                </a:cubicBezTo>
                <a:cubicBezTo>
                  <a:pt x="718" y="5"/>
                  <a:pt x="739" y="8"/>
                  <a:pt x="759" y="12"/>
                </a:cubicBezTo>
                <a:cubicBezTo>
                  <a:pt x="779" y="16"/>
                  <a:pt x="800" y="21"/>
                  <a:pt x="819" y="27"/>
                </a:cubicBezTo>
                <a:cubicBezTo>
                  <a:pt x="839" y="33"/>
                  <a:pt x="859" y="40"/>
                  <a:pt x="878" y="48"/>
                </a:cubicBezTo>
                <a:cubicBezTo>
                  <a:pt x="897" y="56"/>
                  <a:pt x="916" y="65"/>
                  <a:pt x="935" y="75"/>
                </a:cubicBezTo>
                <a:cubicBezTo>
                  <a:pt x="953" y="85"/>
                  <a:pt x="971" y="95"/>
                  <a:pt x="988" y="107"/>
                </a:cubicBezTo>
                <a:cubicBezTo>
                  <a:pt x="1005" y="118"/>
                  <a:pt x="1022" y="131"/>
                  <a:pt x="1038" y="144"/>
                </a:cubicBezTo>
                <a:cubicBezTo>
                  <a:pt x="1055" y="157"/>
                  <a:pt x="1070" y="171"/>
                  <a:pt x="1085" y="186"/>
                </a:cubicBezTo>
                <a:cubicBezTo>
                  <a:pt x="1100" y="201"/>
                  <a:pt x="1114" y="216"/>
                  <a:pt x="1127" y="232"/>
                </a:cubicBezTo>
                <a:cubicBezTo>
                  <a:pt x="1140" y="248"/>
                  <a:pt x="1153" y="265"/>
                  <a:pt x="1164" y="282"/>
                </a:cubicBezTo>
                <a:cubicBezTo>
                  <a:pt x="1176" y="299"/>
                  <a:pt x="1186" y="317"/>
                  <a:pt x="1196" y="335"/>
                </a:cubicBezTo>
                <a:cubicBezTo>
                  <a:pt x="1206" y="354"/>
                  <a:pt x="1215" y="373"/>
                  <a:pt x="1223" y="392"/>
                </a:cubicBezTo>
                <a:cubicBezTo>
                  <a:pt x="1231" y="411"/>
                  <a:pt x="1238" y="431"/>
                  <a:pt x="1244" y="451"/>
                </a:cubicBezTo>
                <a:cubicBezTo>
                  <a:pt x="1250" y="470"/>
                  <a:pt x="1255" y="491"/>
                  <a:pt x="1259" y="511"/>
                </a:cubicBezTo>
                <a:cubicBezTo>
                  <a:pt x="1263" y="531"/>
                  <a:pt x="1266" y="552"/>
                  <a:pt x="1268" y="573"/>
                </a:cubicBezTo>
                <a:cubicBezTo>
                  <a:pt x="1270" y="593"/>
                  <a:pt x="1271" y="614"/>
                  <a:pt x="1271" y="635"/>
                </a:cubicBezTo>
                <a:close/>
              </a:path>
            </a:pathLst>
          </a:custGeom>
          <a:solidFill>
            <a:srgbClr val="165DFF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3" name="任意多边形 272"/>
          <p:cNvSpPr/>
          <p:nvPr/>
        </p:nvSpPr>
        <p:spPr>
          <a:xfrm>
            <a:off x="6819840" y="3705120"/>
            <a:ext cx="229320" cy="229320"/>
          </a:xfrm>
          <a:custGeom>
            <a:avLst/>
            <a:gdLst/>
            <a:ahLst/>
            <a:cxnLst/>
            <a:rect l="0" t="0" r="r" b="b"/>
            <a:pathLst>
              <a:path w="637" h="637">
                <a:moveTo>
                  <a:pt x="318" y="637"/>
                </a:moveTo>
                <a:cubicBezTo>
                  <a:pt x="339" y="637"/>
                  <a:pt x="360" y="635"/>
                  <a:pt x="380" y="631"/>
                </a:cubicBezTo>
                <a:cubicBezTo>
                  <a:pt x="401" y="627"/>
                  <a:pt x="420" y="621"/>
                  <a:pt x="440" y="613"/>
                </a:cubicBezTo>
                <a:cubicBezTo>
                  <a:pt x="459" y="605"/>
                  <a:pt x="477" y="595"/>
                  <a:pt x="495" y="583"/>
                </a:cubicBezTo>
                <a:cubicBezTo>
                  <a:pt x="512" y="572"/>
                  <a:pt x="528" y="559"/>
                  <a:pt x="543" y="544"/>
                </a:cubicBezTo>
                <a:cubicBezTo>
                  <a:pt x="558" y="529"/>
                  <a:pt x="572" y="513"/>
                  <a:pt x="583" y="496"/>
                </a:cubicBezTo>
                <a:cubicBezTo>
                  <a:pt x="595" y="478"/>
                  <a:pt x="605" y="460"/>
                  <a:pt x="612" y="441"/>
                </a:cubicBezTo>
                <a:cubicBezTo>
                  <a:pt x="620" y="422"/>
                  <a:pt x="626" y="402"/>
                  <a:pt x="631" y="381"/>
                </a:cubicBezTo>
                <a:cubicBezTo>
                  <a:pt x="635" y="361"/>
                  <a:pt x="637" y="340"/>
                  <a:pt x="637" y="318"/>
                </a:cubicBezTo>
                <a:cubicBezTo>
                  <a:pt x="637" y="297"/>
                  <a:pt x="635" y="277"/>
                  <a:pt x="631" y="256"/>
                </a:cubicBezTo>
                <a:cubicBezTo>
                  <a:pt x="626" y="236"/>
                  <a:pt x="620" y="216"/>
                  <a:pt x="612" y="197"/>
                </a:cubicBezTo>
                <a:cubicBezTo>
                  <a:pt x="605" y="178"/>
                  <a:pt x="595" y="159"/>
                  <a:pt x="583" y="142"/>
                </a:cubicBezTo>
                <a:cubicBezTo>
                  <a:pt x="572" y="125"/>
                  <a:pt x="558" y="109"/>
                  <a:pt x="543" y="94"/>
                </a:cubicBezTo>
                <a:cubicBezTo>
                  <a:pt x="528" y="79"/>
                  <a:pt x="512" y="66"/>
                  <a:pt x="495" y="54"/>
                </a:cubicBezTo>
                <a:cubicBezTo>
                  <a:pt x="477" y="43"/>
                  <a:pt x="459" y="33"/>
                  <a:pt x="440" y="25"/>
                </a:cubicBezTo>
                <a:cubicBezTo>
                  <a:pt x="420" y="17"/>
                  <a:pt x="401" y="10"/>
                  <a:pt x="380" y="6"/>
                </a:cubicBezTo>
                <a:cubicBezTo>
                  <a:pt x="360" y="2"/>
                  <a:pt x="339" y="0"/>
                  <a:pt x="318" y="0"/>
                </a:cubicBezTo>
                <a:cubicBezTo>
                  <a:pt x="297" y="0"/>
                  <a:pt x="277" y="2"/>
                  <a:pt x="256" y="6"/>
                </a:cubicBezTo>
                <a:cubicBezTo>
                  <a:pt x="236" y="10"/>
                  <a:pt x="215" y="17"/>
                  <a:pt x="196" y="25"/>
                </a:cubicBezTo>
                <a:cubicBezTo>
                  <a:pt x="176" y="33"/>
                  <a:pt x="158" y="43"/>
                  <a:pt x="141" y="54"/>
                </a:cubicBezTo>
                <a:cubicBezTo>
                  <a:pt x="123" y="66"/>
                  <a:pt x="107" y="79"/>
                  <a:pt x="93" y="94"/>
                </a:cubicBezTo>
                <a:cubicBezTo>
                  <a:pt x="78" y="109"/>
                  <a:pt x="65" y="125"/>
                  <a:pt x="53" y="142"/>
                </a:cubicBezTo>
                <a:cubicBezTo>
                  <a:pt x="42" y="159"/>
                  <a:pt x="32" y="178"/>
                  <a:pt x="24" y="197"/>
                </a:cubicBezTo>
                <a:cubicBezTo>
                  <a:pt x="16" y="216"/>
                  <a:pt x="10" y="236"/>
                  <a:pt x="6" y="256"/>
                </a:cubicBezTo>
                <a:cubicBezTo>
                  <a:pt x="2" y="277"/>
                  <a:pt x="0" y="297"/>
                  <a:pt x="0" y="318"/>
                </a:cubicBezTo>
                <a:cubicBezTo>
                  <a:pt x="0" y="340"/>
                  <a:pt x="2" y="361"/>
                  <a:pt x="6" y="381"/>
                </a:cubicBezTo>
                <a:cubicBezTo>
                  <a:pt x="10" y="402"/>
                  <a:pt x="16" y="422"/>
                  <a:pt x="24" y="441"/>
                </a:cubicBezTo>
                <a:cubicBezTo>
                  <a:pt x="32" y="460"/>
                  <a:pt x="42" y="478"/>
                  <a:pt x="53" y="496"/>
                </a:cubicBezTo>
                <a:cubicBezTo>
                  <a:pt x="65" y="513"/>
                  <a:pt x="78" y="529"/>
                  <a:pt x="93" y="544"/>
                </a:cubicBezTo>
                <a:cubicBezTo>
                  <a:pt x="107" y="559"/>
                  <a:pt x="123" y="572"/>
                  <a:pt x="141" y="583"/>
                </a:cubicBezTo>
                <a:cubicBezTo>
                  <a:pt x="158" y="595"/>
                  <a:pt x="176" y="605"/>
                  <a:pt x="196" y="613"/>
                </a:cubicBezTo>
                <a:cubicBezTo>
                  <a:pt x="215" y="621"/>
                  <a:pt x="236" y="627"/>
                  <a:pt x="256" y="631"/>
                </a:cubicBezTo>
                <a:cubicBezTo>
                  <a:pt x="277" y="635"/>
                  <a:pt x="297" y="637"/>
                  <a:pt x="318" y="637"/>
                </a:cubicBezTo>
                <a:moveTo>
                  <a:pt x="203" y="405"/>
                </a:moveTo>
                <a:cubicBezTo>
                  <a:pt x="225" y="431"/>
                  <a:pt x="264" y="458"/>
                  <a:pt x="318" y="458"/>
                </a:cubicBezTo>
                <a:cubicBezTo>
                  <a:pt x="372" y="458"/>
                  <a:pt x="410" y="431"/>
                  <a:pt x="432" y="405"/>
                </a:cubicBezTo>
                <a:cubicBezTo>
                  <a:pt x="439" y="397"/>
                  <a:pt x="452" y="396"/>
                  <a:pt x="460" y="404"/>
                </a:cubicBezTo>
                <a:cubicBezTo>
                  <a:pt x="468" y="411"/>
                  <a:pt x="469" y="423"/>
                  <a:pt x="462" y="432"/>
                </a:cubicBezTo>
                <a:cubicBezTo>
                  <a:pt x="434" y="463"/>
                  <a:pt x="387" y="498"/>
                  <a:pt x="318" y="498"/>
                </a:cubicBezTo>
                <a:cubicBezTo>
                  <a:pt x="250" y="498"/>
                  <a:pt x="201" y="463"/>
                  <a:pt x="173" y="432"/>
                </a:cubicBezTo>
                <a:cubicBezTo>
                  <a:pt x="166" y="423"/>
                  <a:pt x="167" y="411"/>
                  <a:pt x="175" y="404"/>
                </a:cubicBezTo>
                <a:cubicBezTo>
                  <a:pt x="183" y="396"/>
                  <a:pt x="196" y="397"/>
                  <a:pt x="203" y="405"/>
                </a:cubicBezTo>
                <a:moveTo>
                  <a:pt x="271" y="285"/>
                </a:moveTo>
                <a:lnTo>
                  <a:pt x="270" y="284"/>
                </a:lnTo>
                <a:lnTo>
                  <a:pt x="269" y="283"/>
                </a:lnTo>
                <a:cubicBezTo>
                  <a:pt x="269" y="282"/>
                  <a:pt x="267" y="281"/>
                  <a:pt x="266" y="279"/>
                </a:cubicBezTo>
                <a:cubicBezTo>
                  <a:pt x="263" y="276"/>
                  <a:pt x="259" y="271"/>
                  <a:pt x="253" y="266"/>
                </a:cubicBezTo>
                <a:cubicBezTo>
                  <a:pt x="242" y="257"/>
                  <a:pt x="229" y="249"/>
                  <a:pt x="218" y="249"/>
                </a:cubicBezTo>
                <a:cubicBezTo>
                  <a:pt x="207" y="249"/>
                  <a:pt x="195" y="257"/>
                  <a:pt x="184" y="266"/>
                </a:cubicBezTo>
                <a:cubicBezTo>
                  <a:pt x="178" y="271"/>
                  <a:pt x="174" y="276"/>
                  <a:pt x="171" y="279"/>
                </a:cubicBezTo>
                <a:cubicBezTo>
                  <a:pt x="169" y="281"/>
                  <a:pt x="168" y="282"/>
                  <a:pt x="167" y="283"/>
                </a:cubicBezTo>
                <a:cubicBezTo>
                  <a:pt x="167" y="284"/>
                  <a:pt x="167" y="284"/>
                  <a:pt x="167" y="284"/>
                </a:cubicBezTo>
                <a:lnTo>
                  <a:pt x="166" y="285"/>
                </a:lnTo>
                <a:cubicBezTo>
                  <a:pt x="164" y="288"/>
                  <a:pt x="159" y="289"/>
                  <a:pt x="155" y="288"/>
                </a:cubicBezTo>
                <a:cubicBezTo>
                  <a:pt x="151" y="287"/>
                  <a:pt x="148" y="283"/>
                  <a:pt x="148" y="279"/>
                </a:cubicBezTo>
                <a:cubicBezTo>
                  <a:pt x="148" y="256"/>
                  <a:pt x="157" y="234"/>
                  <a:pt x="169" y="218"/>
                </a:cubicBezTo>
                <a:cubicBezTo>
                  <a:pt x="181" y="202"/>
                  <a:pt x="199" y="189"/>
                  <a:pt x="218" y="189"/>
                </a:cubicBezTo>
                <a:cubicBezTo>
                  <a:pt x="238" y="189"/>
                  <a:pt x="256" y="202"/>
                  <a:pt x="268" y="218"/>
                </a:cubicBezTo>
                <a:cubicBezTo>
                  <a:pt x="280" y="234"/>
                  <a:pt x="288" y="256"/>
                  <a:pt x="288" y="279"/>
                </a:cubicBezTo>
                <a:cubicBezTo>
                  <a:pt x="288" y="283"/>
                  <a:pt x="286" y="287"/>
                  <a:pt x="282" y="288"/>
                </a:cubicBezTo>
                <a:cubicBezTo>
                  <a:pt x="277" y="289"/>
                  <a:pt x="273" y="288"/>
                  <a:pt x="271" y="285"/>
                </a:cubicBezTo>
                <a:moveTo>
                  <a:pt x="469" y="285"/>
                </a:moveTo>
                <a:lnTo>
                  <a:pt x="469" y="284"/>
                </a:lnTo>
                <a:cubicBezTo>
                  <a:pt x="468" y="284"/>
                  <a:pt x="468" y="284"/>
                  <a:pt x="468" y="283"/>
                </a:cubicBezTo>
                <a:cubicBezTo>
                  <a:pt x="467" y="282"/>
                  <a:pt x="466" y="281"/>
                  <a:pt x="464" y="279"/>
                </a:cubicBezTo>
                <a:cubicBezTo>
                  <a:pt x="461" y="276"/>
                  <a:pt x="457" y="271"/>
                  <a:pt x="452" y="266"/>
                </a:cubicBezTo>
                <a:cubicBezTo>
                  <a:pt x="441" y="257"/>
                  <a:pt x="428" y="249"/>
                  <a:pt x="417" y="249"/>
                </a:cubicBezTo>
                <a:cubicBezTo>
                  <a:pt x="406" y="249"/>
                  <a:pt x="394" y="257"/>
                  <a:pt x="383" y="266"/>
                </a:cubicBezTo>
                <a:cubicBezTo>
                  <a:pt x="378" y="271"/>
                  <a:pt x="373" y="276"/>
                  <a:pt x="370" y="279"/>
                </a:cubicBezTo>
                <a:cubicBezTo>
                  <a:pt x="369" y="281"/>
                  <a:pt x="368" y="282"/>
                  <a:pt x="367" y="283"/>
                </a:cubicBezTo>
                <a:cubicBezTo>
                  <a:pt x="367" y="284"/>
                  <a:pt x="366" y="284"/>
                  <a:pt x="366" y="284"/>
                </a:cubicBezTo>
                <a:lnTo>
                  <a:pt x="366" y="285"/>
                </a:lnTo>
                <a:cubicBezTo>
                  <a:pt x="363" y="288"/>
                  <a:pt x="359" y="289"/>
                  <a:pt x="355" y="288"/>
                </a:cubicBezTo>
                <a:cubicBezTo>
                  <a:pt x="351" y="287"/>
                  <a:pt x="348" y="283"/>
                  <a:pt x="348" y="279"/>
                </a:cubicBezTo>
                <a:cubicBezTo>
                  <a:pt x="348" y="256"/>
                  <a:pt x="356" y="234"/>
                  <a:pt x="369" y="218"/>
                </a:cubicBezTo>
                <a:cubicBezTo>
                  <a:pt x="381" y="202"/>
                  <a:pt x="398" y="189"/>
                  <a:pt x="417" y="189"/>
                </a:cubicBezTo>
                <a:cubicBezTo>
                  <a:pt x="437" y="189"/>
                  <a:pt x="454" y="202"/>
                  <a:pt x="466" y="218"/>
                </a:cubicBezTo>
                <a:cubicBezTo>
                  <a:pt x="479" y="234"/>
                  <a:pt x="487" y="256"/>
                  <a:pt x="487" y="279"/>
                </a:cubicBezTo>
                <a:cubicBezTo>
                  <a:pt x="487" y="283"/>
                  <a:pt x="484" y="287"/>
                  <a:pt x="480" y="288"/>
                </a:cubicBezTo>
                <a:cubicBezTo>
                  <a:pt x="476" y="289"/>
                  <a:pt x="471" y="288"/>
                  <a:pt x="469" y="285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4" name="文本框 273"/>
          <p:cNvSpPr txBox="1"/>
          <p:nvPr/>
        </p:nvSpPr>
        <p:spPr>
          <a:xfrm>
            <a:off x="9300960" y="2940480"/>
            <a:ext cx="474489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60%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7353360" y="3578760"/>
            <a:ext cx="1615827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客户满意度提升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" name="文本框 275"/>
          <p:cNvSpPr txBox="1"/>
          <p:nvPr/>
        </p:nvSpPr>
        <p:spPr>
          <a:xfrm>
            <a:off x="7353360" y="3957120"/>
            <a:ext cx="134652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客户投诉率降低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7" name="任意多边形 276"/>
          <p:cNvSpPr/>
          <p:nvPr/>
        </p:nvSpPr>
        <p:spPr>
          <a:xfrm>
            <a:off x="6705360" y="4552920"/>
            <a:ext cx="457560" cy="457560"/>
          </a:xfrm>
          <a:custGeom>
            <a:avLst/>
            <a:gdLst/>
            <a:ahLst/>
            <a:cxnLst/>
            <a:rect l="0" t="0" r="r" b="b"/>
            <a:pathLst>
              <a:path w="1271" h="1271">
                <a:moveTo>
                  <a:pt x="1271" y="635"/>
                </a:moveTo>
                <a:cubicBezTo>
                  <a:pt x="1271" y="655"/>
                  <a:pt x="1270" y="676"/>
                  <a:pt x="1268" y="698"/>
                </a:cubicBezTo>
                <a:cubicBezTo>
                  <a:pt x="1266" y="719"/>
                  <a:pt x="1263" y="739"/>
                  <a:pt x="1259" y="759"/>
                </a:cubicBezTo>
                <a:cubicBezTo>
                  <a:pt x="1255" y="780"/>
                  <a:pt x="1250" y="800"/>
                  <a:pt x="1244" y="820"/>
                </a:cubicBezTo>
                <a:cubicBezTo>
                  <a:pt x="1238" y="840"/>
                  <a:pt x="1231" y="859"/>
                  <a:pt x="1223" y="879"/>
                </a:cubicBezTo>
                <a:cubicBezTo>
                  <a:pt x="1215" y="898"/>
                  <a:pt x="1206" y="917"/>
                  <a:pt x="1196" y="935"/>
                </a:cubicBezTo>
                <a:cubicBezTo>
                  <a:pt x="1186" y="953"/>
                  <a:pt x="1176" y="971"/>
                  <a:pt x="1164" y="988"/>
                </a:cubicBezTo>
                <a:cubicBezTo>
                  <a:pt x="1153" y="1006"/>
                  <a:pt x="1140" y="1022"/>
                  <a:pt x="1127" y="1038"/>
                </a:cubicBezTo>
                <a:cubicBezTo>
                  <a:pt x="1114" y="1054"/>
                  <a:pt x="1100" y="1070"/>
                  <a:pt x="1085" y="1085"/>
                </a:cubicBezTo>
                <a:cubicBezTo>
                  <a:pt x="1070" y="1099"/>
                  <a:pt x="1055" y="1113"/>
                  <a:pt x="1038" y="1126"/>
                </a:cubicBezTo>
                <a:cubicBezTo>
                  <a:pt x="1022" y="1140"/>
                  <a:pt x="1005" y="1152"/>
                  <a:pt x="988" y="1164"/>
                </a:cubicBezTo>
                <a:cubicBezTo>
                  <a:pt x="971" y="1175"/>
                  <a:pt x="953" y="1186"/>
                  <a:pt x="935" y="1196"/>
                </a:cubicBezTo>
                <a:cubicBezTo>
                  <a:pt x="916" y="1205"/>
                  <a:pt x="897" y="1214"/>
                  <a:pt x="878" y="1222"/>
                </a:cubicBezTo>
                <a:cubicBezTo>
                  <a:pt x="859" y="1230"/>
                  <a:pt x="839" y="1237"/>
                  <a:pt x="819" y="1243"/>
                </a:cubicBezTo>
                <a:cubicBezTo>
                  <a:pt x="800" y="1249"/>
                  <a:pt x="779" y="1254"/>
                  <a:pt x="759" y="1258"/>
                </a:cubicBezTo>
                <a:cubicBezTo>
                  <a:pt x="739" y="1262"/>
                  <a:pt x="718" y="1265"/>
                  <a:pt x="697" y="1268"/>
                </a:cubicBezTo>
                <a:cubicBezTo>
                  <a:pt x="677" y="1270"/>
                  <a:pt x="656" y="1271"/>
                  <a:pt x="635" y="1271"/>
                </a:cubicBezTo>
                <a:cubicBezTo>
                  <a:pt x="614" y="1271"/>
                  <a:pt x="594" y="1270"/>
                  <a:pt x="573" y="1268"/>
                </a:cubicBezTo>
                <a:cubicBezTo>
                  <a:pt x="552" y="1265"/>
                  <a:pt x="532" y="1262"/>
                  <a:pt x="511" y="1258"/>
                </a:cubicBezTo>
                <a:cubicBezTo>
                  <a:pt x="491" y="1254"/>
                  <a:pt x="471" y="1249"/>
                  <a:pt x="451" y="1243"/>
                </a:cubicBezTo>
                <a:cubicBezTo>
                  <a:pt x="431" y="1237"/>
                  <a:pt x="411" y="1230"/>
                  <a:pt x="392" y="1222"/>
                </a:cubicBezTo>
                <a:cubicBezTo>
                  <a:pt x="373" y="1214"/>
                  <a:pt x="354" y="1205"/>
                  <a:pt x="336" y="1196"/>
                </a:cubicBezTo>
                <a:cubicBezTo>
                  <a:pt x="317" y="1186"/>
                  <a:pt x="300" y="1175"/>
                  <a:pt x="282" y="1164"/>
                </a:cubicBezTo>
                <a:cubicBezTo>
                  <a:pt x="265" y="1152"/>
                  <a:pt x="248" y="1140"/>
                  <a:pt x="232" y="1126"/>
                </a:cubicBezTo>
                <a:cubicBezTo>
                  <a:pt x="216" y="1113"/>
                  <a:pt x="201" y="1099"/>
                  <a:pt x="186" y="1085"/>
                </a:cubicBezTo>
                <a:cubicBezTo>
                  <a:pt x="171" y="1070"/>
                  <a:pt x="157" y="1054"/>
                  <a:pt x="144" y="1038"/>
                </a:cubicBezTo>
                <a:cubicBezTo>
                  <a:pt x="131" y="1022"/>
                  <a:pt x="119" y="1006"/>
                  <a:pt x="107" y="988"/>
                </a:cubicBezTo>
                <a:cubicBezTo>
                  <a:pt x="96" y="971"/>
                  <a:pt x="85" y="953"/>
                  <a:pt x="75" y="935"/>
                </a:cubicBezTo>
                <a:cubicBezTo>
                  <a:pt x="65" y="917"/>
                  <a:pt x="56" y="898"/>
                  <a:pt x="49" y="879"/>
                </a:cubicBezTo>
                <a:cubicBezTo>
                  <a:pt x="41" y="859"/>
                  <a:pt x="34" y="840"/>
                  <a:pt x="28" y="820"/>
                </a:cubicBezTo>
                <a:cubicBezTo>
                  <a:pt x="21" y="800"/>
                  <a:pt x="16" y="780"/>
                  <a:pt x="12" y="759"/>
                </a:cubicBezTo>
                <a:cubicBezTo>
                  <a:pt x="8" y="739"/>
                  <a:pt x="5" y="719"/>
                  <a:pt x="3" y="698"/>
                </a:cubicBezTo>
                <a:cubicBezTo>
                  <a:pt x="1" y="676"/>
                  <a:pt x="0" y="655"/>
                  <a:pt x="0" y="635"/>
                </a:cubicBezTo>
                <a:cubicBezTo>
                  <a:pt x="0" y="614"/>
                  <a:pt x="1" y="593"/>
                  <a:pt x="3" y="572"/>
                </a:cubicBezTo>
                <a:cubicBezTo>
                  <a:pt x="5" y="552"/>
                  <a:pt x="8" y="531"/>
                  <a:pt x="12" y="511"/>
                </a:cubicBezTo>
                <a:cubicBezTo>
                  <a:pt x="16" y="490"/>
                  <a:pt x="21" y="470"/>
                  <a:pt x="28" y="450"/>
                </a:cubicBezTo>
                <a:cubicBezTo>
                  <a:pt x="34" y="430"/>
                  <a:pt x="41" y="411"/>
                  <a:pt x="49" y="392"/>
                </a:cubicBezTo>
                <a:cubicBezTo>
                  <a:pt x="56" y="372"/>
                  <a:pt x="65" y="354"/>
                  <a:pt x="75" y="335"/>
                </a:cubicBezTo>
                <a:cubicBezTo>
                  <a:pt x="85" y="317"/>
                  <a:pt x="96" y="299"/>
                  <a:pt x="107" y="282"/>
                </a:cubicBezTo>
                <a:cubicBezTo>
                  <a:pt x="119" y="265"/>
                  <a:pt x="131" y="248"/>
                  <a:pt x="144" y="232"/>
                </a:cubicBezTo>
                <a:cubicBezTo>
                  <a:pt x="157" y="216"/>
                  <a:pt x="171" y="200"/>
                  <a:pt x="186" y="186"/>
                </a:cubicBezTo>
                <a:cubicBezTo>
                  <a:pt x="201" y="171"/>
                  <a:pt x="216" y="157"/>
                  <a:pt x="232" y="144"/>
                </a:cubicBezTo>
                <a:cubicBezTo>
                  <a:pt x="248" y="131"/>
                  <a:pt x="265" y="118"/>
                  <a:pt x="282" y="107"/>
                </a:cubicBezTo>
                <a:cubicBezTo>
                  <a:pt x="300" y="95"/>
                  <a:pt x="317" y="84"/>
                  <a:pt x="336" y="75"/>
                </a:cubicBezTo>
                <a:cubicBezTo>
                  <a:pt x="354" y="65"/>
                  <a:pt x="373" y="56"/>
                  <a:pt x="392" y="48"/>
                </a:cubicBezTo>
                <a:cubicBezTo>
                  <a:pt x="411" y="40"/>
                  <a:pt x="431" y="33"/>
                  <a:pt x="451" y="27"/>
                </a:cubicBezTo>
                <a:cubicBezTo>
                  <a:pt x="471" y="21"/>
                  <a:pt x="491" y="16"/>
                  <a:pt x="511" y="12"/>
                </a:cubicBezTo>
                <a:cubicBezTo>
                  <a:pt x="532" y="8"/>
                  <a:pt x="552" y="5"/>
                  <a:pt x="573" y="3"/>
                </a:cubicBezTo>
                <a:cubicBezTo>
                  <a:pt x="594" y="1"/>
                  <a:pt x="614" y="0"/>
                  <a:pt x="635" y="0"/>
                </a:cubicBezTo>
                <a:cubicBezTo>
                  <a:pt x="656" y="0"/>
                  <a:pt x="677" y="1"/>
                  <a:pt x="697" y="3"/>
                </a:cubicBezTo>
                <a:cubicBezTo>
                  <a:pt x="718" y="5"/>
                  <a:pt x="739" y="8"/>
                  <a:pt x="759" y="12"/>
                </a:cubicBezTo>
                <a:cubicBezTo>
                  <a:pt x="779" y="16"/>
                  <a:pt x="800" y="21"/>
                  <a:pt x="819" y="27"/>
                </a:cubicBezTo>
                <a:cubicBezTo>
                  <a:pt x="839" y="33"/>
                  <a:pt x="859" y="40"/>
                  <a:pt x="878" y="48"/>
                </a:cubicBezTo>
                <a:cubicBezTo>
                  <a:pt x="897" y="56"/>
                  <a:pt x="916" y="65"/>
                  <a:pt x="935" y="75"/>
                </a:cubicBezTo>
                <a:cubicBezTo>
                  <a:pt x="953" y="84"/>
                  <a:pt x="971" y="95"/>
                  <a:pt x="988" y="107"/>
                </a:cubicBezTo>
                <a:cubicBezTo>
                  <a:pt x="1005" y="118"/>
                  <a:pt x="1022" y="131"/>
                  <a:pt x="1038" y="144"/>
                </a:cubicBezTo>
                <a:cubicBezTo>
                  <a:pt x="1055" y="157"/>
                  <a:pt x="1070" y="171"/>
                  <a:pt x="1085" y="186"/>
                </a:cubicBezTo>
                <a:cubicBezTo>
                  <a:pt x="1100" y="200"/>
                  <a:pt x="1114" y="216"/>
                  <a:pt x="1127" y="232"/>
                </a:cubicBezTo>
                <a:cubicBezTo>
                  <a:pt x="1140" y="248"/>
                  <a:pt x="1153" y="265"/>
                  <a:pt x="1164" y="282"/>
                </a:cubicBezTo>
                <a:cubicBezTo>
                  <a:pt x="1176" y="299"/>
                  <a:pt x="1186" y="317"/>
                  <a:pt x="1196" y="335"/>
                </a:cubicBezTo>
                <a:cubicBezTo>
                  <a:pt x="1206" y="354"/>
                  <a:pt x="1215" y="372"/>
                  <a:pt x="1223" y="392"/>
                </a:cubicBezTo>
                <a:cubicBezTo>
                  <a:pt x="1231" y="411"/>
                  <a:pt x="1238" y="430"/>
                  <a:pt x="1244" y="450"/>
                </a:cubicBezTo>
                <a:cubicBezTo>
                  <a:pt x="1250" y="470"/>
                  <a:pt x="1255" y="490"/>
                  <a:pt x="1259" y="511"/>
                </a:cubicBezTo>
                <a:cubicBezTo>
                  <a:pt x="1263" y="531"/>
                  <a:pt x="1266" y="552"/>
                  <a:pt x="1268" y="572"/>
                </a:cubicBezTo>
                <a:cubicBezTo>
                  <a:pt x="1270" y="593"/>
                  <a:pt x="1271" y="614"/>
                  <a:pt x="1271" y="635"/>
                </a:cubicBezTo>
                <a:close/>
              </a:path>
            </a:pathLst>
          </a:custGeom>
          <a:solidFill>
            <a:srgbClr val="165DFF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8" name="任意多边形 277"/>
          <p:cNvSpPr/>
          <p:nvPr/>
        </p:nvSpPr>
        <p:spPr>
          <a:xfrm>
            <a:off x="6819840" y="4690800"/>
            <a:ext cx="229320" cy="200520"/>
          </a:xfrm>
          <a:custGeom>
            <a:avLst/>
            <a:gdLst/>
            <a:ahLst/>
            <a:cxnLst/>
            <a:rect l="0" t="0" r="r" b="b"/>
            <a:pathLst>
              <a:path w="637" h="557">
                <a:moveTo>
                  <a:pt x="79" y="41"/>
                </a:moveTo>
                <a:cubicBezTo>
                  <a:pt x="79" y="19"/>
                  <a:pt x="61" y="0"/>
                  <a:pt x="39" y="0"/>
                </a:cubicBezTo>
                <a:cubicBezTo>
                  <a:pt x="17" y="0"/>
                  <a:pt x="0" y="19"/>
                  <a:pt x="0" y="41"/>
                </a:cubicBezTo>
                <a:lnTo>
                  <a:pt x="0" y="458"/>
                </a:lnTo>
                <a:cubicBezTo>
                  <a:pt x="0" y="512"/>
                  <a:pt x="44" y="557"/>
                  <a:pt x="99" y="557"/>
                </a:cubicBezTo>
                <a:lnTo>
                  <a:pt x="597" y="557"/>
                </a:lnTo>
                <a:cubicBezTo>
                  <a:pt x="619" y="557"/>
                  <a:pt x="637" y="539"/>
                  <a:pt x="637" y="517"/>
                </a:cubicBezTo>
                <a:cubicBezTo>
                  <a:pt x="637" y="495"/>
                  <a:pt x="619" y="477"/>
                  <a:pt x="597" y="477"/>
                </a:cubicBezTo>
                <a:lnTo>
                  <a:pt x="99" y="477"/>
                </a:lnTo>
                <a:cubicBezTo>
                  <a:pt x="88" y="477"/>
                  <a:pt x="79" y="469"/>
                  <a:pt x="79" y="458"/>
                </a:cubicBezTo>
                <a:lnTo>
                  <a:pt x="79" y="41"/>
                </a:lnTo>
                <a:moveTo>
                  <a:pt x="585" y="148"/>
                </a:moveTo>
                <a:cubicBezTo>
                  <a:pt x="601" y="133"/>
                  <a:pt x="601" y="108"/>
                  <a:pt x="585" y="92"/>
                </a:cubicBezTo>
                <a:cubicBezTo>
                  <a:pt x="570" y="77"/>
                  <a:pt x="544" y="77"/>
                  <a:pt x="528" y="92"/>
                </a:cubicBezTo>
                <a:lnTo>
                  <a:pt x="398" y="223"/>
                </a:lnTo>
                <a:lnTo>
                  <a:pt x="326" y="152"/>
                </a:lnTo>
                <a:cubicBezTo>
                  <a:pt x="311" y="136"/>
                  <a:pt x="286" y="136"/>
                  <a:pt x="270" y="152"/>
                </a:cubicBezTo>
                <a:lnTo>
                  <a:pt x="130" y="291"/>
                </a:lnTo>
                <a:cubicBezTo>
                  <a:pt x="115" y="306"/>
                  <a:pt x="115" y="331"/>
                  <a:pt x="130" y="347"/>
                </a:cubicBezTo>
                <a:cubicBezTo>
                  <a:pt x="146" y="362"/>
                  <a:pt x="171" y="362"/>
                  <a:pt x="186" y="347"/>
                </a:cubicBezTo>
                <a:lnTo>
                  <a:pt x="298" y="236"/>
                </a:lnTo>
                <a:lnTo>
                  <a:pt x="370" y="307"/>
                </a:lnTo>
                <a:cubicBezTo>
                  <a:pt x="385" y="323"/>
                  <a:pt x="410" y="323"/>
                  <a:pt x="426" y="307"/>
                </a:cubicBezTo>
                <a:lnTo>
                  <a:pt x="585" y="148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9" name="文本框 278"/>
          <p:cNvSpPr txBox="1"/>
          <p:nvPr/>
        </p:nvSpPr>
        <p:spPr>
          <a:xfrm>
            <a:off x="8729640" y="3921840"/>
            <a:ext cx="474489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0" name="文本框 279"/>
          <p:cNvSpPr txBox="1"/>
          <p:nvPr/>
        </p:nvSpPr>
        <p:spPr>
          <a:xfrm>
            <a:off x="7353360" y="4550400"/>
            <a:ext cx="1384995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检验效率优化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7353360" y="4928760"/>
            <a:ext cx="115416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检验效率提升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8538840" y="4893120"/>
            <a:ext cx="474489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3" name="图片 282"/>
          <p:cNvPicPr/>
          <p:nvPr/>
        </p:nvPicPr>
        <p:blipFill>
          <a:blip r:embed="rId2"/>
          <a:stretch/>
        </p:blipFill>
        <p:spPr>
          <a:xfrm>
            <a:off x="609480" y="1181160"/>
            <a:ext cx="4876560" cy="4723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4" name="文本框 283"/>
          <p:cNvSpPr txBox="1"/>
          <p:nvPr/>
        </p:nvSpPr>
        <p:spPr>
          <a:xfrm>
            <a:off x="9042840" y="4928760"/>
            <a:ext cx="134652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，减少人工成本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任意多边形 284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" name="任意多边形 285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7" name="任意多边形 286"/>
          <p:cNvSpPr/>
          <p:nvPr/>
        </p:nvSpPr>
        <p:spPr>
          <a:xfrm>
            <a:off x="0" y="61708"/>
            <a:ext cx="5334935" cy="6796292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8" name="文本框 287"/>
          <p:cNvSpPr txBox="1"/>
          <p:nvPr/>
        </p:nvSpPr>
        <p:spPr>
          <a:xfrm>
            <a:off x="609480" y="634320"/>
            <a:ext cx="2883803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SRM</a:t>
            </a:r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系统核心功能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9" name="文本框 288"/>
          <p:cNvSpPr txBox="1"/>
          <p:nvPr/>
        </p:nvSpPr>
        <p:spPr>
          <a:xfrm>
            <a:off x="609480" y="1099440"/>
            <a:ext cx="1731243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6B728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供应商管理模块详解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0" name="任意多边形 289"/>
          <p:cNvSpPr/>
          <p:nvPr/>
        </p:nvSpPr>
        <p:spPr>
          <a:xfrm>
            <a:off x="609480" y="3228840"/>
            <a:ext cx="212040" cy="171720"/>
          </a:xfrm>
          <a:custGeom>
            <a:avLst/>
            <a:gdLst/>
            <a:ahLst/>
            <a:cxnLst/>
            <a:rect l="0" t="0" r="r" b="b"/>
            <a:pathLst>
              <a:path w="589" h="477">
                <a:moveTo>
                  <a:pt x="89" y="119"/>
                </a:moveTo>
                <a:cubicBezTo>
                  <a:pt x="89" y="103"/>
                  <a:pt x="92" y="88"/>
                  <a:pt x="98" y="73"/>
                </a:cubicBezTo>
                <a:cubicBezTo>
                  <a:pt x="104" y="59"/>
                  <a:pt x="113" y="46"/>
                  <a:pt x="124" y="35"/>
                </a:cubicBezTo>
                <a:cubicBezTo>
                  <a:pt x="135" y="24"/>
                  <a:pt x="148" y="15"/>
                  <a:pt x="163" y="9"/>
                </a:cubicBezTo>
                <a:cubicBezTo>
                  <a:pt x="177" y="3"/>
                  <a:pt x="192" y="0"/>
                  <a:pt x="208" y="0"/>
                </a:cubicBezTo>
                <a:cubicBezTo>
                  <a:pt x="224" y="0"/>
                  <a:pt x="239" y="3"/>
                  <a:pt x="254" y="9"/>
                </a:cubicBezTo>
                <a:cubicBezTo>
                  <a:pt x="268" y="15"/>
                  <a:pt x="281" y="24"/>
                  <a:pt x="292" y="35"/>
                </a:cubicBezTo>
                <a:cubicBezTo>
                  <a:pt x="304" y="46"/>
                  <a:pt x="312" y="59"/>
                  <a:pt x="318" y="73"/>
                </a:cubicBezTo>
                <a:cubicBezTo>
                  <a:pt x="324" y="88"/>
                  <a:pt x="327" y="103"/>
                  <a:pt x="327" y="119"/>
                </a:cubicBezTo>
                <a:cubicBezTo>
                  <a:pt x="327" y="135"/>
                  <a:pt x="324" y="150"/>
                  <a:pt x="318" y="165"/>
                </a:cubicBezTo>
                <a:cubicBezTo>
                  <a:pt x="312" y="179"/>
                  <a:pt x="304" y="192"/>
                  <a:pt x="292" y="203"/>
                </a:cubicBezTo>
                <a:cubicBezTo>
                  <a:pt x="281" y="214"/>
                  <a:pt x="268" y="223"/>
                  <a:pt x="254" y="229"/>
                </a:cubicBezTo>
                <a:cubicBezTo>
                  <a:pt x="239" y="235"/>
                  <a:pt x="224" y="238"/>
                  <a:pt x="208" y="238"/>
                </a:cubicBezTo>
                <a:cubicBezTo>
                  <a:pt x="192" y="238"/>
                  <a:pt x="177" y="235"/>
                  <a:pt x="163" y="229"/>
                </a:cubicBezTo>
                <a:cubicBezTo>
                  <a:pt x="148" y="223"/>
                  <a:pt x="135" y="214"/>
                  <a:pt x="124" y="203"/>
                </a:cubicBezTo>
                <a:cubicBezTo>
                  <a:pt x="113" y="192"/>
                  <a:pt x="104" y="179"/>
                  <a:pt x="98" y="165"/>
                </a:cubicBezTo>
                <a:cubicBezTo>
                  <a:pt x="92" y="150"/>
                  <a:pt x="89" y="135"/>
                  <a:pt x="89" y="119"/>
                </a:cubicBezTo>
                <a:moveTo>
                  <a:pt x="0" y="449"/>
                </a:moveTo>
                <a:cubicBezTo>
                  <a:pt x="0" y="358"/>
                  <a:pt x="74" y="283"/>
                  <a:pt x="166" y="283"/>
                </a:cubicBezTo>
                <a:lnTo>
                  <a:pt x="251" y="283"/>
                </a:lnTo>
                <a:cubicBezTo>
                  <a:pt x="342" y="283"/>
                  <a:pt x="418" y="358"/>
                  <a:pt x="418" y="449"/>
                </a:cubicBezTo>
                <a:cubicBezTo>
                  <a:pt x="418" y="465"/>
                  <a:pt x="405" y="477"/>
                  <a:pt x="390" y="477"/>
                </a:cubicBezTo>
                <a:lnTo>
                  <a:pt x="27" y="477"/>
                </a:lnTo>
                <a:cubicBezTo>
                  <a:pt x="12" y="477"/>
                  <a:pt x="0" y="465"/>
                  <a:pt x="0" y="449"/>
                </a:cubicBezTo>
                <a:moveTo>
                  <a:pt x="582" y="165"/>
                </a:moveTo>
                <a:lnTo>
                  <a:pt x="463" y="284"/>
                </a:lnTo>
                <a:cubicBezTo>
                  <a:pt x="454" y="292"/>
                  <a:pt x="440" y="292"/>
                  <a:pt x="432" y="284"/>
                </a:cubicBezTo>
                <a:lnTo>
                  <a:pt x="372" y="224"/>
                </a:lnTo>
                <a:cubicBezTo>
                  <a:pt x="363" y="215"/>
                  <a:pt x="363" y="201"/>
                  <a:pt x="372" y="193"/>
                </a:cubicBezTo>
                <a:cubicBezTo>
                  <a:pt x="381" y="184"/>
                  <a:pt x="395" y="184"/>
                  <a:pt x="404" y="193"/>
                </a:cubicBezTo>
                <a:lnTo>
                  <a:pt x="447" y="236"/>
                </a:lnTo>
                <a:lnTo>
                  <a:pt x="551" y="133"/>
                </a:lnTo>
                <a:cubicBezTo>
                  <a:pt x="559" y="124"/>
                  <a:pt x="573" y="124"/>
                  <a:pt x="582" y="133"/>
                </a:cubicBezTo>
                <a:cubicBezTo>
                  <a:pt x="591" y="142"/>
                  <a:pt x="591" y="156"/>
                  <a:pt x="582" y="164"/>
                </a:cubicBezTo>
                <a:lnTo>
                  <a:pt x="582" y="165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1" name="文本框 290"/>
          <p:cNvSpPr txBox="1"/>
          <p:nvPr/>
        </p:nvSpPr>
        <p:spPr>
          <a:xfrm>
            <a:off x="609480" y="2693160"/>
            <a:ext cx="2077492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供应商生命周期管理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2" name="任意多边形 291"/>
          <p:cNvSpPr/>
          <p:nvPr/>
        </p:nvSpPr>
        <p:spPr>
          <a:xfrm>
            <a:off x="620280" y="3676320"/>
            <a:ext cx="181800" cy="172080"/>
          </a:xfrm>
          <a:custGeom>
            <a:avLst/>
            <a:gdLst/>
            <a:ahLst/>
            <a:cxnLst/>
            <a:rect l="0" t="0" r="r" b="b"/>
            <a:pathLst>
              <a:path w="505" h="478">
                <a:moveTo>
                  <a:pt x="254" y="225"/>
                </a:moveTo>
                <a:lnTo>
                  <a:pt x="254" y="16"/>
                </a:lnTo>
                <a:cubicBezTo>
                  <a:pt x="254" y="7"/>
                  <a:pt x="260" y="0"/>
                  <a:pt x="268" y="0"/>
                </a:cubicBezTo>
                <a:cubicBezTo>
                  <a:pt x="384" y="0"/>
                  <a:pt x="477" y="95"/>
                  <a:pt x="477" y="210"/>
                </a:cubicBezTo>
                <a:cubicBezTo>
                  <a:pt x="477" y="218"/>
                  <a:pt x="470" y="225"/>
                  <a:pt x="461" y="225"/>
                </a:cubicBezTo>
                <a:lnTo>
                  <a:pt x="254" y="225"/>
                </a:lnTo>
                <a:moveTo>
                  <a:pt x="0" y="254"/>
                </a:moveTo>
                <a:cubicBezTo>
                  <a:pt x="0" y="142"/>
                  <a:pt x="84" y="48"/>
                  <a:pt x="193" y="33"/>
                </a:cubicBezTo>
                <a:cubicBezTo>
                  <a:pt x="202" y="32"/>
                  <a:pt x="209" y="39"/>
                  <a:pt x="209" y="48"/>
                </a:cubicBezTo>
                <a:lnTo>
                  <a:pt x="209" y="269"/>
                </a:lnTo>
                <a:lnTo>
                  <a:pt x="355" y="415"/>
                </a:lnTo>
                <a:cubicBezTo>
                  <a:pt x="361" y="421"/>
                  <a:pt x="360" y="431"/>
                  <a:pt x="353" y="436"/>
                </a:cubicBezTo>
                <a:cubicBezTo>
                  <a:pt x="317" y="462"/>
                  <a:pt x="272" y="478"/>
                  <a:pt x="224" y="478"/>
                </a:cubicBezTo>
                <a:cubicBezTo>
                  <a:pt x="101" y="478"/>
                  <a:pt x="0" y="378"/>
                  <a:pt x="0" y="254"/>
                </a:cubicBezTo>
                <a:moveTo>
                  <a:pt x="490" y="269"/>
                </a:moveTo>
                <a:cubicBezTo>
                  <a:pt x="499" y="269"/>
                  <a:pt x="506" y="277"/>
                  <a:pt x="505" y="285"/>
                </a:cubicBezTo>
                <a:cubicBezTo>
                  <a:pt x="497" y="337"/>
                  <a:pt x="472" y="383"/>
                  <a:pt x="436" y="417"/>
                </a:cubicBezTo>
                <a:cubicBezTo>
                  <a:pt x="430" y="423"/>
                  <a:pt x="422" y="422"/>
                  <a:pt x="416" y="417"/>
                </a:cubicBezTo>
                <a:lnTo>
                  <a:pt x="268" y="269"/>
                </a:lnTo>
                <a:lnTo>
                  <a:pt x="490" y="269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3" name="文本框 292"/>
          <p:cNvSpPr txBox="1"/>
          <p:nvPr/>
        </p:nvSpPr>
        <p:spPr>
          <a:xfrm>
            <a:off x="938160" y="3165120"/>
            <a:ext cx="2423740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准入评估：资质审核、验厂管理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4" name="文本框 293"/>
          <p:cNvSpPr txBox="1"/>
          <p:nvPr/>
        </p:nvSpPr>
        <p:spPr>
          <a:xfrm>
            <a:off x="916920" y="3612960"/>
            <a:ext cx="3964227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KPI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考核：交付率（目标 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98%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）、质量合格率（目标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5" name="文本框 294"/>
          <p:cNvSpPr txBox="1"/>
          <p:nvPr/>
        </p:nvSpPr>
        <p:spPr>
          <a:xfrm>
            <a:off x="916920" y="3889080"/>
            <a:ext cx="1567737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99%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）、价格竞争力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6" name="文本框 295"/>
          <p:cNvSpPr txBox="1"/>
          <p:nvPr/>
        </p:nvSpPr>
        <p:spPr>
          <a:xfrm>
            <a:off x="609480" y="453132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采购协同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" name="任意多边形 296"/>
          <p:cNvSpPr/>
          <p:nvPr/>
        </p:nvSpPr>
        <p:spPr>
          <a:xfrm>
            <a:off x="5373944" y="0"/>
            <a:ext cx="6818176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9" name="文本框 298"/>
          <p:cNvSpPr txBox="1"/>
          <p:nvPr/>
        </p:nvSpPr>
        <p:spPr>
          <a:xfrm>
            <a:off x="609480" y="5003280"/>
            <a:ext cx="4154984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需求导入、询价比价、电子合同签订（支持电子签章）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778" y="1374944"/>
            <a:ext cx="6631222" cy="4602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任意多边形 302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4" name="任意多边形 303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5" name="任意多边形 304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6" name="文本框 305"/>
          <p:cNvSpPr txBox="1"/>
          <p:nvPr/>
        </p:nvSpPr>
        <p:spPr>
          <a:xfrm>
            <a:off x="609480" y="634320"/>
            <a:ext cx="2883803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SRM</a:t>
            </a:r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系统核心功能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" name="文本框 306"/>
          <p:cNvSpPr txBox="1"/>
          <p:nvPr/>
        </p:nvSpPr>
        <p:spPr>
          <a:xfrm>
            <a:off x="609480" y="1099440"/>
            <a:ext cx="769441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6B728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生产协同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8" name="任意多边形 307"/>
          <p:cNvSpPr/>
          <p:nvPr/>
        </p:nvSpPr>
        <p:spPr>
          <a:xfrm>
            <a:off x="609480" y="3076560"/>
            <a:ext cx="171720" cy="171720"/>
          </a:xfrm>
          <a:custGeom>
            <a:avLst/>
            <a:gdLst/>
            <a:ahLst/>
            <a:cxnLst/>
            <a:rect l="0" t="0" r="r" b="b"/>
            <a:pathLst>
              <a:path w="477" h="477">
                <a:moveTo>
                  <a:pt x="238" y="477"/>
                </a:moveTo>
                <a:cubicBezTo>
                  <a:pt x="254" y="477"/>
                  <a:pt x="269" y="475"/>
                  <a:pt x="284" y="472"/>
                </a:cubicBezTo>
                <a:cubicBezTo>
                  <a:pt x="300" y="469"/>
                  <a:pt x="315" y="465"/>
                  <a:pt x="329" y="459"/>
                </a:cubicBezTo>
                <a:cubicBezTo>
                  <a:pt x="344" y="453"/>
                  <a:pt x="357" y="445"/>
                  <a:pt x="370" y="437"/>
                </a:cubicBezTo>
                <a:cubicBezTo>
                  <a:pt x="383" y="428"/>
                  <a:pt x="395" y="418"/>
                  <a:pt x="406" y="407"/>
                </a:cubicBezTo>
                <a:cubicBezTo>
                  <a:pt x="417" y="396"/>
                  <a:pt x="427" y="384"/>
                  <a:pt x="436" y="371"/>
                </a:cubicBezTo>
                <a:cubicBezTo>
                  <a:pt x="445" y="358"/>
                  <a:pt x="453" y="344"/>
                  <a:pt x="459" y="330"/>
                </a:cubicBezTo>
                <a:cubicBezTo>
                  <a:pt x="465" y="315"/>
                  <a:pt x="469" y="300"/>
                  <a:pt x="473" y="285"/>
                </a:cubicBezTo>
                <a:cubicBezTo>
                  <a:pt x="476" y="270"/>
                  <a:pt x="477" y="253"/>
                  <a:pt x="477" y="238"/>
                </a:cubicBezTo>
                <a:cubicBezTo>
                  <a:pt x="477" y="222"/>
                  <a:pt x="476" y="207"/>
                  <a:pt x="473" y="191"/>
                </a:cubicBezTo>
                <a:cubicBezTo>
                  <a:pt x="469" y="176"/>
                  <a:pt x="465" y="161"/>
                  <a:pt x="459" y="147"/>
                </a:cubicBezTo>
                <a:cubicBezTo>
                  <a:pt x="453" y="132"/>
                  <a:pt x="445" y="118"/>
                  <a:pt x="436" y="105"/>
                </a:cubicBezTo>
                <a:cubicBezTo>
                  <a:pt x="427" y="92"/>
                  <a:pt x="417" y="80"/>
                  <a:pt x="406" y="69"/>
                </a:cubicBezTo>
                <a:cubicBezTo>
                  <a:pt x="395" y="58"/>
                  <a:pt x="383" y="48"/>
                  <a:pt x="370" y="40"/>
                </a:cubicBezTo>
                <a:cubicBezTo>
                  <a:pt x="357" y="31"/>
                  <a:pt x="344" y="24"/>
                  <a:pt x="329" y="18"/>
                </a:cubicBezTo>
                <a:cubicBezTo>
                  <a:pt x="315" y="12"/>
                  <a:pt x="300" y="7"/>
                  <a:pt x="284" y="4"/>
                </a:cubicBezTo>
                <a:cubicBezTo>
                  <a:pt x="269" y="1"/>
                  <a:pt x="254" y="0"/>
                  <a:pt x="238" y="0"/>
                </a:cubicBezTo>
                <a:cubicBezTo>
                  <a:pt x="222" y="0"/>
                  <a:pt x="207" y="1"/>
                  <a:pt x="192" y="4"/>
                </a:cubicBezTo>
                <a:cubicBezTo>
                  <a:pt x="176" y="7"/>
                  <a:pt x="161" y="12"/>
                  <a:pt x="147" y="18"/>
                </a:cubicBezTo>
                <a:cubicBezTo>
                  <a:pt x="132" y="24"/>
                  <a:pt x="119" y="31"/>
                  <a:pt x="106" y="40"/>
                </a:cubicBezTo>
                <a:cubicBezTo>
                  <a:pt x="93" y="48"/>
                  <a:pt x="81" y="58"/>
                  <a:pt x="70" y="69"/>
                </a:cubicBezTo>
                <a:cubicBezTo>
                  <a:pt x="59" y="80"/>
                  <a:pt x="49" y="92"/>
                  <a:pt x="40" y="105"/>
                </a:cubicBezTo>
                <a:cubicBezTo>
                  <a:pt x="31" y="118"/>
                  <a:pt x="24" y="132"/>
                  <a:pt x="18" y="147"/>
                </a:cubicBezTo>
                <a:cubicBezTo>
                  <a:pt x="12" y="161"/>
                  <a:pt x="7" y="176"/>
                  <a:pt x="4" y="191"/>
                </a:cubicBezTo>
                <a:cubicBezTo>
                  <a:pt x="1" y="207"/>
                  <a:pt x="0" y="222"/>
                  <a:pt x="0" y="238"/>
                </a:cubicBezTo>
                <a:cubicBezTo>
                  <a:pt x="0" y="253"/>
                  <a:pt x="1" y="270"/>
                  <a:pt x="4" y="285"/>
                </a:cubicBezTo>
                <a:cubicBezTo>
                  <a:pt x="7" y="300"/>
                  <a:pt x="12" y="315"/>
                  <a:pt x="18" y="330"/>
                </a:cubicBezTo>
                <a:cubicBezTo>
                  <a:pt x="24" y="344"/>
                  <a:pt x="31" y="358"/>
                  <a:pt x="40" y="371"/>
                </a:cubicBezTo>
                <a:cubicBezTo>
                  <a:pt x="49" y="384"/>
                  <a:pt x="59" y="396"/>
                  <a:pt x="70" y="407"/>
                </a:cubicBezTo>
                <a:cubicBezTo>
                  <a:pt x="81" y="418"/>
                  <a:pt x="93" y="428"/>
                  <a:pt x="106" y="437"/>
                </a:cubicBezTo>
                <a:cubicBezTo>
                  <a:pt x="119" y="445"/>
                  <a:pt x="132" y="453"/>
                  <a:pt x="147" y="459"/>
                </a:cubicBezTo>
                <a:cubicBezTo>
                  <a:pt x="161" y="465"/>
                  <a:pt x="176" y="469"/>
                  <a:pt x="192" y="472"/>
                </a:cubicBezTo>
                <a:cubicBezTo>
                  <a:pt x="207" y="475"/>
                  <a:pt x="222" y="477"/>
                  <a:pt x="238" y="477"/>
                </a:cubicBezTo>
                <a:moveTo>
                  <a:pt x="343" y="194"/>
                </a:moveTo>
                <a:lnTo>
                  <a:pt x="224" y="314"/>
                </a:lnTo>
                <a:cubicBezTo>
                  <a:pt x="215" y="323"/>
                  <a:pt x="201" y="323"/>
                  <a:pt x="192" y="314"/>
                </a:cubicBezTo>
                <a:lnTo>
                  <a:pt x="133" y="253"/>
                </a:lnTo>
                <a:cubicBezTo>
                  <a:pt x="124" y="245"/>
                  <a:pt x="124" y="231"/>
                  <a:pt x="133" y="222"/>
                </a:cubicBezTo>
                <a:cubicBezTo>
                  <a:pt x="142" y="213"/>
                  <a:pt x="156" y="213"/>
                  <a:pt x="164" y="222"/>
                </a:cubicBezTo>
                <a:lnTo>
                  <a:pt x="208" y="267"/>
                </a:lnTo>
                <a:lnTo>
                  <a:pt x="311" y="162"/>
                </a:lnTo>
                <a:cubicBezTo>
                  <a:pt x="320" y="154"/>
                  <a:pt x="334" y="154"/>
                  <a:pt x="343" y="162"/>
                </a:cubicBezTo>
                <a:cubicBezTo>
                  <a:pt x="352" y="171"/>
                  <a:pt x="352" y="185"/>
                  <a:pt x="343" y="194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9" name="文本框 308"/>
          <p:cNvSpPr txBox="1"/>
          <p:nvPr/>
        </p:nvSpPr>
        <p:spPr>
          <a:xfrm>
            <a:off x="609480" y="2540520"/>
            <a:ext cx="1384995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生产协同流程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0" name="任意多边形 309"/>
          <p:cNvSpPr/>
          <p:nvPr/>
        </p:nvSpPr>
        <p:spPr>
          <a:xfrm>
            <a:off x="609480" y="3562200"/>
            <a:ext cx="171720" cy="171720"/>
          </a:xfrm>
          <a:custGeom>
            <a:avLst/>
            <a:gdLst/>
            <a:ahLst/>
            <a:cxnLst/>
            <a:rect l="0" t="0" r="r" b="b"/>
            <a:pathLst>
              <a:path w="477" h="477">
                <a:moveTo>
                  <a:pt x="238" y="477"/>
                </a:moveTo>
                <a:cubicBezTo>
                  <a:pt x="254" y="477"/>
                  <a:pt x="269" y="476"/>
                  <a:pt x="284" y="473"/>
                </a:cubicBezTo>
                <a:cubicBezTo>
                  <a:pt x="300" y="470"/>
                  <a:pt x="315" y="465"/>
                  <a:pt x="329" y="459"/>
                </a:cubicBezTo>
                <a:cubicBezTo>
                  <a:pt x="344" y="453"/>
                  <a:pt x="357" y="446"/>
                  <a:pt x="370" y="437"/>
                </a:cubicBezTo>
                <a:cubicBezTo>
                  <a:pt x="383" y="428"/>
                  <a:pt x="395" y="418"/>
                  <a:pt x="406" y="407"/>
                </a:cubicBezTo>
                <a:cubicBezTo>
                  <a:pt x="417" y="396"/>
                  <a:pt x="427" y="384"/>
                  <a:pt x="436" y="371"/>
                </a:cubicBezTo>
                <a:cubicBezTo>
                  <a:pt x="445" y="358"/>
                  <a:pt x="453" y="345"/>
                  <a:pt x="459" y="329"/>
                </a:cubicBezTo>
                <a:cubicBezTo>
                  <a:pt x="465" y="315"/>
                  <a:pt x="469" y="300"/>
                  <a:pt x="473" y="284"/>
                </a:cubicBezTo>
                <a:cubicBezTo>
                  <a:pt x="476" y="269"/>
                  <a:pt x="477" y="254"/>
                  <a:pt x="477" y="238"/>
                </a:cubicBezTo>
                <a:cubicBezTo>
                  <a:pt x="477" y="222"/>
                  <a:pt x="476" y="207"/>
                  <a:pt x="473" y="192"/>
                </a:cubicBezTo>
                <a:cubicBezTo>
                  <a:pt x="469" y="176"/>
                  <a:pt x="465" y="161"/>
                  <a:pt x="459" y="147"/>
                </a:cubicBezTo>
                <a:cubicBezTo>
                  <a:pt x="453" y="132"/>
                  <a:pt x="445" y="119"/>
                  <a:pt x="436" y="106"/>
                </a:cubicBezTo>
                <a:cubicBezTo>
                  <a:pt x="427" y="93"/>
                  <a:pt x="417" y="81"/>
                  <a:pt x="406" y="70"/>
                </a:cubicBezTo>
                <a:cubicBezTo>
                  <a:pt x="395" y="59"/>
                  <a:pt x="383" y="49"/>
                  <a:pt x="370" y="40"/>
                </a:cubicBezTo>
                <a:cubicBezTo>
                  <a:pt x="357" y="31"/>
                  <a:pt x="344" y="24"/>
                  <a:pt x="329" y="18"/>
                </a:cubicBezTo>
                <a:cubicBezTo>
                  <a:pt x="315" y="12"/>
                  <a:pt x="300" y="8"/>
                  <a:pt x="284" y="4"/>
                </a:cubicBezTo>
                <a:cubicBezTo>
                  <a:pt x="269" y="1"/>
                  <a:pt x="254" y="0"/>
                  <a:pt x="238" y="0"/>
                </a:cubicBezTo>
                <a:cubicBezTo>
                  <a:pt x="222" y="0"/>
                  <a:pt x="207" y="1"/>
                  <a:pt x="192" y="4"/>
                </a:cubicBezTo>
                <a:cubicBezTo>
                  <a:pt x="176" y="8"/>
                  <a:pt x="161" y="12"/>
                  <a:pt x="147" y="18"/>
                </a:cubicBezTo>
                <a:cubicBezTo>
                  <a:pt x="132" y="24"/>
                  <a:pt x="119" y="31"/>
                  <a:pt x="106" y="40"/>
                </a:cubicBezTo>
                <a:cubicBezTo>
                  <a:pt x="93" y="49"/>
                  <a:pt x="81" y="59"/>
                  <a:pt x="70" y="70"/>
                </a:cubicBezTo>
                <a:cubicBezTo>
                  <a:pt x="59" y="81"/>
                  <a:pt x="49" y="93"/>
                  <a:pt x="40" y="106"/>
                </a:cubicBezTo>
                <a:cubicBezTo>
                  <a:pt x="31" y="119"/>
                  <a:pt x="24" y="132"/>
                  <a:pt x="18" y="147"/>
                </a:cubicBezTo>
                <a:cubicBezTo>
                  <a:pt x="12" y="161"/>
                  <a:pt x="7" y="176"/>
                  <a:pt x="4" y="192"/>
                </a:cubicBezTo>
                <a:cubicBezTo>
                  <a:pt x="1" y="207"/>
                  <a:pt x="0" y="222"/>
                  <a:pt x="0" y="238"/>
                </a:cubicBezTo>
                <a:cubicBezTo>
                  <a:pt x="0" y="254"/>
                  <a:pt x="1" y="269"/>
                  <a:pt x="4" y="284"/>
                </a:cubicBezTo>
                <a:cubicBezTo>
                  <a:pt x="7" y="300"/>
                  <a:pt x="12" y="315"/>
                  <a:pt x="18" y="329"/>
                </a:cubicBezTo>
                <a:cubicBezTo>
                  <a:pt x="24" y="345"/>
                  <a:pt x="31" y="358"/>
                  <a:pt x="40" y="371"/>
                </a:cubicBezTo>
                <a:cubicBezTo>
                  <a:pt x="49" y="384"/>
                  <a:pt x="59" y="396"/>
                  <a:pt x="70" y="407"/>
                </a:cubicBezTo>
                <a:cubicBezTo>
                  <a:pt x="81" y="418"/>
                  <a:pt x="93" y="428"/>
                  <a:pt x="106" y="437"/>
                </a:cubicBezTo>
                <a:cubicBezTo>
                  <a:pt x="119" y="446"/>
                  <a:pt x="132" y="453"/>
                  <a:pt x="147" y="459"/>
                </a:cubicBezTo>
                <a:cubicBezTo>
                  <a:pt x="161" y="465"/>
                  <a:pt x="176" y="470"/>
                  <a:pt x="192" y="473"/>
                </a:cubicBezTo>
                <a:cubicBezTo>
                  <a:pt x="207" y="476"/>
                  <a:pt x="222" y="477"/>
                  <a:pt x="238" y="477"/>
                </a:cubicBezTo>
                <a:moveTo>
                  <a:pt x="343" y="194"/>
                </a:moveTo>
                <a:lnTo>
                  <a:pt x="224" y="313"/>
                </a:lnTo>
                <a:cubicBezTo>
                  <a:pt x="215" y="322"/>
                  <a:pt x="201" y="322"/>
                  <a:pt x="192" y="313"/>
                </a:cubicBezTo>
                <a:lnTo>
                  <a:pt x="133" y="254"/>
                </a:lnTo>
                <a:cubicBezTo>
                  <a:pt x="124" y="245"/>
                  <a:pt x="124" y="231"/>
                  <a:pt x="133" y="222"/>
                </a:cubicBezTo>
                <a:cubicBezTo>
                  <a:pt x="142" y="214"/>
                  <a:pt x="156" y="214"/>
                  <a:pt x="164" y="222"/>
                </a:cubicBezTo>
                <a:lnTo>
                  <a:pt x="208" y="266"/>
                </a:lnTo>
                <a:lnTo>
                  <a:pt x="311" y="163"/>
                </a:lnTo>
                <a:cubicBezTo>
                  <a:pt x="320" y="154"/>
                  <a:pt x="334" y="154"/>
                  <a:pt x="343" y="163"/>
                </a:cubicBezTo>
                <a:cubicBezTo>
                  <a:pt x="352" y="171"/>
                  <a:pt x="352" y="186"/>
                  <a:pt x="343" y="194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1" name="文本框 310"/>
          <p:cNvSpPr txBox="1"/>
          <p:nvPr/>
        </p:nvSpPr>
        <p:spPr>
          <a:xfrm>
            <a:off x="895320" y="3012840"/>
            <a:ext cx="3116238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生产进度跟踪：供应商实时反馈生产状态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2" name="任意多边形 311"/>
          <p:cNvSpPr/>
          <p:nvPr/>
        </p:nvSpPr>
        <p:spPr>
          <a:xfrm>
            <a:off x="609480" y="4047840"/>
            <a:ext cx="171720" cy="172080"/>
          </a:xfrm>
          <a:custGeom>
            <a:avLst/>
            <a:gdLst/>
            <a:ahLst/>
            <a:cxnLst/>
            <a:rect l="0" t="0" r="r" b="b"/>
            <a:pathLst>
              <a:path w="477" h="478">
                <a:moveTo>
                  <a:pt x="238" y="478"/>
                </a:moveTo>
                <a:cubicBezTo>
                  <a:pt x="254" y="478"/>
                  <a:pt x="269" y="476"/>
                  <a:pt x="284" y="473"/>
                </a:cubicBezTo>
                <a:cubicBezTo>
                  <a:pt x="300" y="470"/>
                  <a:pt x="315" y="465"/>
                  <a:pt x="329" y="459"/>
                </a:cubicBezTo>
                <a:cubicBezTo>
                  <a:pt x="344" y="453"/>
                  <a:pt x="357" y="446"/>
                  <a:pt x="370" y="437"/>
                </a:cubicBezTo>
                <a:cubicBezTo>
                  <a:pt x="383" y="429"/>
                  <a:pt x="395" y="419"/>
                  <a:pt x="406" y="407"/>
                </a:cubicBezTo>
                <a:cubicBezTo>
                  <a:pt x="417" y="396"/>
                  <a:pt x="427" y="384"/>
                  <a:pt x="436" y="371"/>
                </a:cubicBezTo>
                <a:cubicBezTo>
                  <a:pt x="445" y="358"/>
                  <a:pt x="453" y="344"/>
                  <a:pt x="459" y="330"/>
                </a:cubicBezTo>
                <a:cubicBezTo>
                  <a:pt x="465" y="315"/>
                  <a:pt x="469" y="300"/>
                  <a:pt x="473" y="285"/>
                </a:cubicBezTo>
                <a:cubicBezTo>
                  <a:pt x="476" y="270"/>
                  <a:pt x="477" y="254"/>
                  <a:pt x="477" y="238"/>
                </a:cubicBezTo>
                <a:cubicBezTo>
                  <a:pt x="477" y="223"/>
                  <a:pt x="476" y="207"/>
                  <a:pt x="473" y="192"/>
                </a:cubicBezTo>
                <a:cubicBezTo>
                  <a:pt x="469" y="177"/>
                  <a:pt x="465" y="162"/>
                  <a:pt x="459" y="147"/>
                </a:cubicBezTo>
                <a:cubicBezTo>
                  <a:pt x="453" y="133"/>
                  <a:pt x="445" y="119"/>
                  <a:pt x="436" y="106"/>
                </a:cubicBezTo>
                <a:cubicBezTo>
                  <a:pt x="427" y="93"/>
                  <a:pt x="417" y="81"/>
                  <a:pt x="406" y="70"/>
                </a:cubicBezTo>
                <a:cubicBezTo>
                  <a:pt x="395" y="59"/>
                  <a:pt x="383" y="49"/>
                  <a:pt x="370" y="40"/>
                </a:cubicBezTo>
                <a:cubicBezTo>
                  <a:pt x="357" y="32"/>
                  <a:pt x="344" y="24"/>
                  <a:pt x="329" y="18"/>
                </a:cubicBezTo>
                <a:cubicBezTo>
                  <a:pt x="315" y="12"/>
                  <a:pt x="300" y="8"/>
                  <a:pt x="284" y="5"/>
                </a:cubicBezTo>
                <a:cubicBezTo>
                  <a:pt x="269" y="2"/>
                  <a:pt x="254" y="0"/>
                  <a:pt x="238" y="0"/>
                </a:cubicBezTo>
                <a:cubicBezTo>
                  <a:pt x="222" y="0"/>
                  <a:pt x="207" y="2"/>
                  <a:pt x="192" y="5"/>
                </a:cubicBezTo>
                <a:cubicBezTo>
                  <a:pt x="176" y="8"/>
                  <a:pt x="161" y="12"/>
                  <a:pt x="147" y="18"/>
                </a:cubicBezTo>
                <a:cubicBezTo>
                  <a:pt x="132" y="24"/>
                  <a:pt x="119" y="32"/>
                  <a:pt x="106" y="40"/>
                </a:cubicBezTo>
                <a:cubicBezTo>
                  <a:pt x="93" y="49"/>
                  <a:pt x="81" y="59"/>
                  <a:pt x="70" y="70"/>
                </a:cubicBezTo>
                <a:cubicBezTo>
                  <a:pt x="59" y="81"/>
                  <a:pt x="49" y="93"/>
                  <a:pt x="40" y="106"/>
                </a:cubicBezTo>
                <a:cubicBezTo>
                  <a:pt x="31" y="119"/>
                  <a:pt x="24" y="133"/>
                  <a:pt x="18" y="147"/>
                </a:cubicBezTo>
                <a:cubicBezTo>
                  <a:pt x="12" y="162"/>
                  <a:pt x="7" y="177"/>
                  <a:pt x="4" y="192"/>
                </a:cubicBezTo>
                <a:cubicBezTo>
                  <a:pt x="1" y="207"/>
                  <a:pt x="0" y="223"/>
                  <a:pt x="0" y="238"/>
                </a:cubicBezTo>
                <a:cubicBezTo>
                  <a:pt x="0" y="254"/>
                  <a:pt x="1" y="270"/>
                  <a:pt x="4" y="285"/>
                </a:cubicBezTo>
                <a:cubicBezTo>
                  <a:pt x="7" y="300"/>
                  <a:pt x="12" y="315"/>
                  <a:pt x="18" y="330"/>
                </a:cubicBezTo>
                <a:cubicBezTo>
                  <a:pt x="24" y="344"/>
                  <a:pt x="31" y="358"/>
                  <a:pt x="40" y="371"/>
                </a:cubicBezTo>
                <a:cubicBezTo>
                  <a:pt x="49" y="384"/>
                  <a:pt x="59" y="396"/>
                  <a:pt x="70" y="407"/>
                </a:cubicBezTo>
                <a:cubicBezTo>
                  <a:pt x="81" y="419"/>
                  <a:pt x="93" y="429"/>
                  <a:pt x="106" y="437"/>
                </a:cubicBezTo>
                <a:cubicBezTo>
                  <a:pt x="119" y="446"/>
                  <a:pt x="132" y="453"/>
                  <a:pt x="147" y="459"/>
                </a:cubicBezTo>
                <a:cubicBezTo>
                  <a:pt x="161" y="465"/>
                  <a:pt x="176" y="470"/>
                  <a:pt x="192" y="473"/>
                </a:cubicBezTo>
                <a:cubicBezTo>
                  <a:pt x="207" y="476"/>
                  <a:pt x="222" y="478"/>
                  <a:pt x="238" y="478"/>
                </a:cubicBezTo>
                <a:moveTo>
                  <a:pt x="343" y="195"/>
                </a:moveTo>
                <a:lnTo>
                  <a:pt x="224" y="314"/>
                </a:lnTo>
                <a:cubicBezTo>
                  <a:pt x="215" y="323"/>
                  <a:pt x="201" y="323"/>
                  <a:pt x="192" y="314"/>
                </a:cubicBezTo>
                <a:lnTo>
                  <a:pt x="133" y="254"/>
                </a:lnTo>
                <a:cubicBezTo>
                  <a:pt x="124" y="245"/>
                  <a:pt x="124" y="231"/>
                  <a:pt x="133" y="223"/>
                </a:cubicBezTo>
                <a:cubicBezTo>
                  <a:pt x="142" y="214"/>
                  <a:pt x="156" y="214"/>
                  <a:pt x="164" y="223"/>
                </a:cubicBezTo>
                <a:lnTo>
                  <a:pt x="208" y="266"/>
                </a:lnTo>
                <a:lnTo>
                  <a:pt x="311" y="163"/>
                </a:lnTo>
                <a:cubicBezTo>
                  <a:pt x="320" y="154"/>
                  <a:pt x="334" y="154"/>
                  <a:pt x="343" y="163"/>
                </a:cubicBezTo>
                <a:cubicBezTo>
                  <a:pt x="352" y="172"/>
                  <a:pt x="352" y="186"/>
                  <a:pt x="343" y="195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3" name="文本框 312"/>
          <p:cNvSpPr txBox="1"/>
          <p:nvPr/>
        </p:nvSpPr>
        <p:spPr>
          <a:xfrm>
            <a:off x="895320" y="3498480"/>
            <a:ext cx="3154710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出入库协同：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JIT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物料配送，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VMI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库存管理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4" name="文本框 313"/>
          <p:cNvSpPr txBox="1"/>
          <p:nvPr/>
        </p:nvSpPr>
        <p:spPr>
          <a:xfrm>
            <a:off x="895320" y="3984120"/>
            <a:ext cx="3635611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对账协同：自动匹配发票与订单，减少对账差异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5" name="文本框 314"/>
          <p:cNvSpPr txBox="1"/>
          <p:nvPr/>
        </p:nvSpPr>
        <p:spPr>
          <a:xfrm>
            <a:off x="609480" y="468360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核心价值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6" name="任意多边形 315"/>
          <p:cNvSpPr/>
          <p:nvPr/>
        </p:nvSpPr>
        <p:spPr>
          <a:xfrm>
            <a:off x="609588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7" name="文本框 316"/>
          <p:cNvSpPr txBox="1"/>
          <p:nvPr/>
        </p:nvSpPr>
        <p:spPr>
          <a:xfrm>
            <a:off x="609480" y="5155920"/>
            <a:ext cx="3584315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供应链响应速度提升 </a:t>
            </a:r>
            <a:r>
              <a:rPr lang="en-US" sz="135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，采购成本降低 </a:t>
            </a:r>
            <a:r>
              <a:rPr lang="en-US" sz="135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8" name="文本框 317"/>
          <p:cNvSpPr txBox="1"/>
          <p:nvPr/>
        </p:nvSpPr>
        <p:spPr>
          <a:xfrm>
            <a:off x="8265600" y="645120"/>
            <a:ext cx="1774525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供应商</a:t>
            </a:r>
            <a:r>
              <a:rPr lang="en-US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KPI</a:t>
            </a:r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达成率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9" name="图片 318"/>
          <p:cNvPicPr/>
          <p:nvPr/>
        </p:nvPicPr>
        <p:blipFill>
          <a:blip r:embed="rId2"/>
          <a:stretch/>
        </p:blipFill>
        <p:spPr>
          <a:xfrm>
            <a:off x="6705720" y="1066680"/>
            <a:ext cx="4876560" cy="483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0" name="文本框 319"/>
          <p:cNvSpPr txBox="1"/>
          <p:nvPr/>
        </p:nvSpPr>
        <p:spPr>
          <a:xfrm>
            <a:off x="9486000" y="6086520"/>
            <a:ext cx="2136803" cy="161583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数据来源：鲸座科技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SRM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系统方案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]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任意多边形 320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2" name="任意多边形 321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3" name="任意多边形 322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4" name="文本框 323"/>
          <p:cNvSpPr txBox="1"/>
          <p:nvPr/>
        </p:nvSpPr>
        <p:spPr>
          <a:xfrm>
            <a:off x="609480" y="639720"/>
            <a:ext cx="3557064" cy="3462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250" b="1" i="0" u="none" strike="noStrike" dirty="0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SRM</a:t>
            </a:r>
            <a:r>
              <a:rPr lang="zh-CN" sz="2250" b="1" i="0" u="none" strike="noStrike" dirty="0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系统采购成本降低趋势</a:t>
            </a:r>
            <a:endParaRPr lang="en-US" sz="2250" b="0" u="none" strike="noStrike" dirty="0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5" name="任意多边形 324"/>
          <p:cNvSpPr/>
          <p:nvPr/>
        </p:nvSpPr>
        <p:spPr>
          <a:xfrm>
            <a:off x="609588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6" name="任意多边形 325"/>
          <p:cNvSpPr/>
          <p:nvPr/>
        </p:nvSpPr>
        <p:spPr>
          <a:xfrm>
            <a:off x="6705360" y="1142640"/>
            <a:ext cx="762480" cy="57600"/>
          </a:xfrm>
          <a:custGeom>
            <a:avLst/>
            <a:gdLst/>
            <a:ahLst/>
            <a:cxnLst/>
            <a:rect l="0" t="0" r="r" b="b"/>
            <a:pathLst>
              <a:path w="2118" h="160">
                <a:moveTo>
                  <a:pt x="0" y="81"/>
                </a:moveTo>
                <a:cubicBezTo>
                  <a:pt x="0" y="70"/>
                  <a:pt x="2" y="59"/>
                  <a:pt x="6" y="49"/>
                </a:cubicBezTo>
                <a:cubicBezTo>
                  <a:pt x="10" y="40"/>
                  <a:pt x="16" y="31"/>
                  <a:pt x="23" y="24"/>
                </a:cubicBezTo>
                <a:cubicBezTo>
                  <a:pt x="31" y="16"/>
                  <a:pt x="39" y="11"/>
                  <a:pt x="49" y="7"/>
                </a:cubicBezTo>
                <a:cubicBezTo>
                  <a:pt x="59" y="3"/>
                  <a:pt x="69" y="0"/>
                  <a:pt x="80" y="0"/>
                </a:cubicBezTo>
                <a:lnTo>
                  <a:pt x="2038" y="0"/>
                </a:lnTo>
                <a:cubicBezTo>
                  <a:pt x="2049" y="0"/>
                  <a:pt x="2059" y="3"/>
                  <a:pt x="2069" y="7"/>
                </a:cubicBezTo>
                <a:cubicBezTo>
                  <a:pt x="2079" y="11"/>
                  <a:pt x="2087" y="16"/>
                  <a:pt x="2095" y="24"/>
                </a:cubicBezTo>
                <a:cubicBezTo>
                  <a:pt x="2102" y="31"/>
                  <a:pt x="2108" y="40"/>
                  <a:pt x="2112" y="49"/>
                </a:cubicBezTo>
                <a:cubicBezTo>
                  <a:pt x="2116" y="59"/>
                  <a:pt x="2118" y="70"/>
                  <a:pt x="2118" y="81"/>
                </a:cubicBezTo>
                <a:cubicBezTo>
                  <a:pt x="2118" y="91"/>
                  <a:pt x="2116" y="102"/>
                  <a:pt x="2112" y="111"/>
                </a:cubicBezTo>
                <a:cubicBezTo>
                  <a:pt x="2108" y="121"/>
                  <a:pt x="2102" y="130"/>
                  <a:pt x="2095" y="137"/>
                </a:cubicBezTo>
                <a:cubicBezTo>
                  <a:pt x="2087" y="144"/>
                  <a:pt x="2079" y="150"/>
                  <a:pt x="2069" y="154"/>
                </a:cubicBezTo>
                <a:cubicBezTo>
                  <a:pt x="2059" y="158"/>
                  <a:pt x="2049" y="160"/>
                  <a:pt x="2038" y="160"/>
                </a:cubicBezTo>
                <a:lnTo>
                  <a:pt x="80" y="160"/>
                </a:lnTo>
                <a:cubicBezTo>
                  <a:pt x="69" y="160"/>
                  <a:pt x="59" y="158"/>
                  <a:pt x="49" y="154"/>
                </a:cubicBezTo>
                <a:cubicBezTo>
                  <a:pt x="39" y="150"/>
                  <a:pt x="31" y="144"/>
                  <a:pt x="23" y="137"/>
                </a:cubicBezTo>
                <a:cubicBezTo>
                  <a:pt x="16" y="130"/>
                  <a:pt x="10" y="121"/>
                  <a:pt x="6" y="111"/>
                </a:cubicBezTo>
                <a:cubicBezTo>
                  <a:pt x="2" y="102"/>
                  <a:pt x="0" y="91"/>
                  <a:pt x="0" y="81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7" name="文本框 326"/>
          <p:cNvSpPr txBox="1"/>
          <p:nvPr/>
        </p:nvSpPr>
        <p:spPr>
          <a:xfrm>
            <a:off x="3123360" y="6086520"/>
            <a:ext cx="2406108" cy="161583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数据来源：鲸座科技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SRM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系统案例数据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]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8" name="任意多边形 327"/>
          <p:cNvSpPr/>
          <p:nvPr/>
        </p:nvSpPr>
        <p:spPr>
          <a:xfrm>
            <a:off x="6705360" y="2257200"/>
            <a:ext cx="457560" cy="457560"/>
          </a:xfrm>
          <a:custGeom>
            <a:avLst/>
            <a:gdLst/>
            <a:ahLst/>
            <a:cxnLst/>
            <a:rect l="0" t="0" r="r" b="b"/>
            <a:pathLst>
              <a:path w="1271" h="1271">
                <a:moveTo>
                  <a:pt x="1271" y="635"/>
                </a:moveTo>
                <a:cubicBezTo>
                  <a:pt x="1271" y="656"/>
                  <a:pt x="1270" y="677"/>
                  <a:pt x="1268" y="697"/>
                </a:cubicBezTo>
                <a:cubicBezTo>
                  <a:pt x="1266" y="719"/>
                  <a:pt x="1263" y="740"/>
                  <a:pt x="1259" y="760"/>
                </a:cubicBezTo>
                <a:cubicBezTo>
                  <a:pt x="1255" y="780"/>
                  <a:pt x="1250" y="801"/>
                  <a:pt x="1244" y="820"/>
                </a:cubicBezTo>
                <a:cubicBezTo>
                  <a:pt x="1238" y="840"/>
                  <a:pt x="1231" y="860"/>
                  <a:pt x="1223" y="879"/>
                </a:cubicBezTo>
                <a:cubicBezTo>
                  <a:pt x="1215" y="898"/>
                  <a:pt x="1206" y="917"/>
                  <a:pt x="1196" y="935"/>
                </a:cubicBezTo>
                <a:cubicBezTo>
                  <a:pt x="1186" y="954"/>
                  <a:pt x="1176" y="972"/>
                  <a:pt x="1164" y="989"/>
                </a:cubicBezTo>
                <a:cubicBezTo>
                  <a:pt x="1153" y="1006"/>
                  <a:pt x="1140" y="1023"/>
                  <a:pt x="1127" y="1039"/>
                </a:cubicBezTo>
                <a:cubicBezTo>
                  <a:pt x="1114" y="1055"/>
                  <a:pt x="1100" y="1070"/>
                  <a:pt x="1085" y="1085"/>
                </a:cubicBezTo>
                <a:cubicBezTo>
                  <a:pt x="1070" y="1100"/>
                  <a:pt x="1055" y="1114"/>
                  <a:pt x="1038" y="1127"/>
                </a:cubicBezTo>
                <a:cubicBezTo>
                  <a:pt x="1022" y="1140"/>
                  <a:pt x="1005" y="1153"/>
                  <a:pt x="988" y="1164"/>
                </a:cubicBezTo>
                <a:cubicBezTo>
                  <a:pt x="971" y="1176"/>
                  <a:pt x="953" y="1186"/>
                  <a:pt x="935" y="1196"/>
                </a:cubicBezTo>
                <a:cubicBezTo>
                  <a:pt x="916" y="1206"/>
                  <a:pt x="897" y="1215"/>
                  <a:pt x="878" y="1223"/>
                </a:cubicBezTo>
                <a:cubicBezTo>
                  <a:pt x="859" y="1231"/>
                  <a:pt x="839" y="1238"/>
                  <a:pt x="819" y="1244"/>
                </a:cubicBezTo>
                <a:cubicBezTo>
                  <a:pt x="800" y="1250"/>
                  <a:pt x="779" y="1255"/>
                  <a:pt x="759" y="1259"/>
                </a:cubicBezTo>
                <a:cubicBezTo>
                  <a:pt x="739" y="1263"/>
                  <a:pt x="718" y="1266"/>
                  <a:pt x="697" y="1268"/>
                </a:cubicBezTo>
                <a:cubicBezTo>
                  <a:pt x="677" y="1270"/>
                  <a:pt x="656" y="1271"/>
                  <a:pt x="635" y="1271"/>
                </a:cubicBezTo>
                <a:cubicBezTo>
                  <a:pt x="614" y="1271"/>
                  <a:pt x="594" y="1270"/>
                  <a:pt x="573" y="1268"/>
                </a:cubicBezTo>
                <a:cubicBezTo>
                  <a:pt x="552" y="1266"/>
                  <a:pt x="532" y="1263"/>
                  <a:pt x="511" y="1259"/>
                </a:cubicBezTo>
                <a:cubicBezTo>
                  <a:pt x="491" y="1255"/>
                  <a:pt x="471" y="1250"/>
                  <a:pt x="451" y="1244"/>
                </a:cubicBezTo>
                <a:cubicBezTo>
                  <a:pt x="431" y="1238"/>
                  <a:pt x="411" y="1231"/>
                  <a:pt x="392" y="1223"/>
                </a:cubicBezTo>
                <a:cubicBezTo>
                  <a:pt x="373" y="1215"/>
                  <a:pt x="354" y="1206"/>
                  <a:pt x="336" y="1196"/>
                </a:cubicBezTo>
                <a:cubicBezTo>
                  <a:pt x="317" y="1186"/>
                  <a:pt x="300" y="1176"/>
                  <a:pt x="282" y="1164"/>
                </a:cubicBezTo>
                <a:cubicBezTo>
                  <a:pt x="265" y="1153"/>
                  <a:pt x="248" y="1140"/>
                  <a:pt x="232" y="1127"/>
                </a:cubicBezTo>
                <a:cubicBezTo>
                  <a:pt x="216" y="1114"/>
                  <a:pt x="201" y="1100"/>
                  <a:pt x="186" y="1085"/>
                </a:cubicBezTo>
                <a:cubicBezTo>
                  <a:pt x="171" y="1070"/>
                  <a:pt x="157" y="1055"/>
                  <a:pt x="144" y="1039"/>
                </a:cubicBezTo>
                <a:cubicBezTo>
                  <a:pt x="131" y="1023"/>
                  <a:pt x="119" y="1006"/>
                  <a:pt x="107" y="989"/>
                </a:cubicBezTo>
                <a:cubicBezTo>
                  <a:pt x="96" y="972"/>
                  <a:pt x="85" y="954"/>
                  <a:pt x="75" y="935"/>
                </a:cubicBezTo>
                <a:cubicBezTo>
                  <a:pt x="65" y="917"/>
                  <a:pt x="56" y="898"/>
                  <a:pt x="49" y="879"/>
                </a:cubicBezTo>
                <a:cubicBezTo>
                  <a:pt x="41" y="860"/>
                  <a:pt x="34" y="840"/>
                  <a:pt x="28" y="820"/>
                </a:cubicBezTo>
                <a:cubicBezTo>
                  <a:pt x="21" y="801"/>
                  <a:pt x="16" y="780"/>
                  <a:pt x="12" y="760"/>
                </a:cubicBezTo>
                <a:cubicBezTo>
                  <a:pt x="8" y="740"/>
                  <a:pt x="5" y="719"/>
                  <a:pt x="3" y="697"/>
                </a:cubicBezTo>
                <a:cubicBezTo>
                  <a:pt x="1" y="677"/>
                  <a:pt x="0" y="656"/>
                  <a:pt x="0" y="635"/>
                </a:cubicBezTo>
                <a:cubicBezTo>
                  <a:pt x="0" y="614"/>
                  <a:pt x="1" y="594"/>
                  <a:pt x="3" y="573"/>
                </a:cubicBezTo>
                <a:cubicBezTo>
                  <a:pt x="5" y="552"/>
                  <a:pt x="8" y="532"/>
                  <a:pt x="12" y="511"/>
                </a:cubicBezTo>
                <a:cubicBezTo>
                  <a:pt x="16" y="491"/>
                  <a:pt x="21" y="471"/>
                  <a:pt x="28" y="451"/>
                </a:cubicBezTo>
                <a:cubicBezTo>
                  <a:pt x="34" y="431"/>
                  <a:pt x="41" y="411"/>
                  <a:pt x="49" y="392"/>
                </a:cubicBezTo>
                <a:cubicBezTo>
                  <a:pt x="56" y="373"/>
                  <a:pt x="65" y="354"/>
                  <a:pt x="75" y="336"/>
                </a:cubicBezTo>
                <a:cubicBezTo>
                  <a:pt x="85" y="317"/>
                  <a:pt x="96" y="300"/>
                  <a:pt x="107" y="282"/>
                </a:cubicBezTo>
                <a:cubicBezTo>
                  <a:pt x="119" y="265"/>
                  <a:pt x="131" y="248"/>
                  <a:pt x="144" y="232"/>
                </a:cubicBezTo>
                <a:cubicBezTo>
                  <a:pt x="157" y="216"/>
                  <a:pt x="171" y="201"/>
                  <a:pt x="186" y="186"/>
                </a:cubicBezTo>
                <a:cubicBezTo>
                  <a:pt x="201" y="171"/>
                  <a:pt x="216" y="157"/>
                  <a:pt x="232" y="144"/>
                </a:cubicBezTo>
                <a:cubicBezTo>
                  <a:pt x="248" y="131"/>
                  <a:pt x="265" y="119"/>
                  <a:pt x="282" y="107"/>
                </a:cubicBezTo>
                <a:cubicBezTo>
                  <a:pt x="300" y="96"/>
                  <a:pt x="317" y="85"/>
                  <a:pt x="336" y="75"/>
                </a:cubicBezTo>
                <a:cubicBezTo>
                  <a:pt x="354" y="65"/>
                  <a:pt x="373" y="56"/>
                  <a:pt x="392" y="48"/>
                </a:cubicBezTo>
                <a:cubicBezTo>
                  <a:pt x="411" y="41"/>
                  <a:pt x="431" y="34"/>
                  <a:pt x="451" y="27"/>
                </a:cubicBezTo>
                <a:cubicBezTo>
                  <a:pt x="471" y="21"/>
                  <a:pt x="491" y="16"/>
                  <a:pt x="511" y="12"/>
                </a:cubicBezTo>
                <a:cubicBezTo>
                  <a:pt x="532" y="8"/>
                  <a:pt x="552" y="5"/>
                  <a:pt x="573" y="3"/>
                </a:cubicBezTo>
                <a:cubicBezTo>
                  <a:pt x="594" y="1"/>
                  <a:pt x="614" y="0"/>
                  <a:pt x="635" y="0"/>
                </a:cubicBezTo>
                <a:cubicBezTo>
                  <a:pt x="656" y="0"/>
                  <a:pt x="677" y="1"/>
                  <a:pt x="697" y="3"/>
                </a:cubicBezTo>
                <a:cubicBezTo>
                  <a:pt x="718" y="5"/>
                  <a:pt x="739" y="8"/>
                  <a:pt x="759" y="12"/>
                </a:cubicBezTo>
                <a:cubicBezTo>
                  <a:pt x="779" y="16"/>
                  <a:pt x="800" y="21"/>
                  <a:pt x="819" y="27"/>
                </a:cubicBezTo>
                <a:cubicBezTo>
                  <a:pt x="839" y="34"/>
                  <a:pt x="859" y="41"/>
                  <a:pt x="878" y="48"/>
                </a:cubicBezTo>
                <a:cubicBezTo>
                  <a:pt x="897" y="56"/>
                  <a:pt x="916" y="65"/>
                  <a:pt x="935" y="75"/>
                </a:cubicBezTo>
                <a:cubicBezTo>
                  <a:pt x="953" y="85"/>
                  <a:pt x="971" y="96"/>
                  <a:pt x="988" y="107"/>
                </a:cubicBezTo>
                <a:cubicBezTo>
                  <a:pt x="1005" y="119"/>
                  <a:pt x="1022" y="131"/>
                  <a:pt x="1038" y="144"/>
                </a:cubicBezTo>
                <a:cubicBezTo>
                  <a:pt x="1055" y="157"/>
                  <a:pt x="1070" y="171"/>
                  <a:pt x="1085" y="186"/>
                </a:cubicBezTo>
                <a:cubicBezTo>
                  <a:pt x="1100" y="201"/>
                  <a:pt x="1114" y="216"/>
                  <a:pt x="1127" y="232"/>
                </a:cubicBezTo>
                <a:cubicBezTo>
                  <a:pt x="1140" y="248"/>
                  <a:pt x="1153" y="265"/>
                  <a:pt x="1164" y="282"/>
                </a:cubicBezTo>
                <a:cubicBezTo>
                  <a:pt x="1176" y="300"/>
                  <a:pt x="1186" y="317"/>
                  <a:pt x="1196" y="336"/>
                </a:cubicBezTo>
                <a:cubicBezTo>
                  <a:pt x="1206" y="354"/>
                  <a:pt x="1215" y="373"/>
                  <a:pt x="1223" y="392"/>
                </a:cubicBezTo>
                <a:cubicBezTo>
                  <a:pt x="1231" y="411"/>
                  <a:pt x="1238" y="431"/>
                  <a:pt x="1244" y="451"/>
                </a:cubicBezTo>
                <a:cubicBezTo>
                  <a:pt x="1250" y="471"/>
                  <a:pt x="1255" y="491"/>
                  <a:pt x="1259" y="511"/>
                </a:cubicBezTo>
                <a:cubicBezTo>
                  <a:pt x="1263" y="532"/>
                  <a:pt x="1266" y="552"/>
                  <a:pt x="1268" y="573"/>
                </a:cubicBezTo>
                <a:cubicBezTo>
                  <a:pt x="1270" y="594"/>
                  <a:pt x="1271" y="614"/>
                  <a:pt x="1271" y="635"/>
                </a:cubicBezTo>
                <a:close/>
              </a:path>
            </a:pathLst>
          </a:custGeom>
          <a:solidFill>
            <a:srgbClr val="165DFF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9" name="任意多边形 328"/>
          <p:cNvSpPr/>
          <p:nvPr/>
        </p:nvSpPr>
        <p:spPr>
          <a:xfrm>
            <a:off x="6819840" y="2381040"/>
            <a:ext cx="229320" cy="229320"/>
          </a:xfrm>
          <a:custGeom>
            <a:avLst/>
            <a:gdLst/>
            <a:ahLst/>
            <a:cxnLst/>
            <a:rect l="0" t="0" r="r" b="b"/>
            <a:pathLst>
              <a:path w="637" h="637">
                <a:moveTo>
                  <a:pt x="0" y="319"/>
                </a:moveTo>
                <a:cubicBezTo>
                  <a:pt x="0" y="298"/>
                  <a:pt x="2" y="277"/>
                  <a:pt x="6" y="257"/>
                </a:cubicBezTo>
                <a:cubicBezTo>
                  <a:pt x="10" y="236"/>
                  <a:pt x="16" y="216"/>
                  <a:pt x="24" y="196"/>
                </a:cubicBezTo>
                <a:cubicBezTo>
                  <a:pt x="32" y="177"/>
                  <a:pt x="42" y="159"/>
                  <a:pt x="53" y="141"/>
                </a:cubicBezTo>
                <a:cubicBezTo>
                  <a:pt x="65" y="124"/>
                  <a:pt x="78" y="108"/>
                  <a:pt x="93" y="93"/>
                </a:cubicBezTo>
                <a:cubicBezTo>
                  <a:pt x="107" y="78"/>
                  <a:pt x="123" y="65"/>
                  <a:pt x="141" y="54"/>
                </a:cubicBezTo>
                <a:cubicBezTo>
                  <a:pt x="158" y="42"/>
                  <a:pt x="176" y="32"/>
                  <a:pt x="196" y="24"/>
                </a:cubicBezTo>
                <a:cubicBezTo>
                  <a:pt x="215" y="16"/>
                  <a:pt x="236" y="10"/>
                  <a:pt x="256" y="6"/>
                </a:cubicBezTo>
                <a:cubicBezTo>
                  <a:pt x="277" y="2"/>
                  <a:pt x="297" y="0"/>
                  <a:pt x="318" y="0"/>
                </a:cubicBezTo>
                <a:cubicBezTo>
                  <a:pt x="339" y="0"/>
                  <a:pt x="360" y="2"/>
                  <a:pt x="380" y="6"/>
                </a:cubicBezTo>
                <a:cubicBezTo>
                  <a:pt x="401" y="10"/>
                  <a:pt x="420" y="16"/>
                  <a:pt x="440" y="24"/>
                </a:cubicBezTo>
                <a:cubicBezTo>
                  <a:pt x="459" y="32"/>
                  <a:pt x="477" y="42"/>
                  <a:pt x="495" y="54"/>
                </a:cubicBezTo>
                <a:cubicBezTo>
                  <a:pt x="512" y="65"/>
                  <a:pt x="528" y="78"/>
                  <a:pt x="543" y="93"/>
                </a:cubicBezTo>
                <a:cubicBezTo>
                  <a:pt x="558" y="108"/>
                  <a:pt x="572" y="124"/>
                  <a:pt x="583" y="141"/>
                </a:cubicBezTo>
                <a:cubicBezTo>
                  <a:pt x="595" y="159"/>
                  <a:pt x="605" y="177"/>
                  <a:pt x="612" y="196"/>
                </a:cubicBezTo>
                <a:cubicBezTo>
                  <a:pt x="620" y="216"/>
                  <a:pt x="626" y="236"/>
                  <a:pt x="631" y="257"/>
                </a:cubicBezTo>
                <a:cubicBezTo>
                  <a:pt x="635" y="277"/>
                  <a:pt x="637" y="298"/>
                  <a:pt x="637" y="319"/>
                </a:cubicBezTo>
                <a:cubicBezTo>
                  <a:pt x="637" y="339"/>
                  <a:pt x="635" y="360"/>
                  <a:pt x="631" y="381"/>
                </a:cubicBezTo>
                <a:cubicBezTo>
                  <a:pt x="626" y="401"/>
                  <a:pt x="620" y="421"/>
                  <a:pt x="612" y="440"/>
                </a:cubicBezTo>
                <a:cubicBezTo>
                  <a:pt x="605" y="459"/>
                  <a:pt x="595" y="478"/>
                  <a:pt x="583" y="495"/>
                </a:cubicBezTo>
                <a:cubicBezTo>
                  <a:pt x="572" y="512"/>
                  <a:pt x="558" y="529"/>
                  <a:pt x="543" y="544"/>
                </a:cubicBezTo>
                <a:cubicBezTo>
                  <a:pt x="528" y="559"/>
                  <a:pt x="512" y="572"/>
                  <a:pt x="495" y="584"/>
                </a:cubicBezTo>
                <a:cubicBezTo>
                  <a:pt x="477" y="595"/>
                  <a:pt x="459" y="605"/>
                  <a:pt x="440" y="613"/>
                </a:cubicBezTo>
                <a:cubicBezTo>
                  <a:pt x="420" y="621"/>
                  <a:pt x="401" y="627"/>
                  <a:pt x="380" y="631"/>
                </a:cubicBezTo>
                <a:cubicBezTo>
                  <a:pt x="360" y="635"/>
                  <a:pt x="339" y="637"/>
                  <a:pt x="318" y="637"/>
                </a:cubicBezTo>
                <a:cubicBezTo>
                  <a:pt x="297" y="637"/>
                  <a:pt x="277" y="635"/>
                  <a:pt x="256" y="631"/>
                </a:cubicBezTo>
                <a:cubicBezTo>
                  <a:pt x="236" y="627"/>
                  <a:pt x="215" y="621"/>
                  <a:pt x="196" y="613"/>
                </a:cubicBezTo>
                <a:cubicBezTo>
                  <a:pt x="176" y="605"/>
                  <a:pt x="158" y="595"/>
                  <a:pt x="141" y="584"/>
                </a:cubicBezTo>
                <a:cubicBezTo>
                  <a:pt x="123" y="572"/>
                  <a:pt x="107" y="559"/>
                  <a:pt x="93" y="544"/>
                </a:cubicBezTo>
                <a:cubicBezTo>
                  <a:pt x="78" y="529"/>
                  <a:pt x="65" y="512"/>
                  <a:pt x="53" y="495"/>
                </a:cubicBezTo>
                <a:cubicBezTo>
                  <a:pt x="42" y="478"/>
                  <a:pt x="32" y="459"/>
                  <a:pt x="24" y="440"/>
                </a:cubicBezTo>
                <a:cubicBezTo>
                  <a:pt x="16" y="421"/>
                  <a:pt x="10" y="401"/>
                  <a:pt x="6" y="381"/>
                </a:cubicBezTo>
                <a:cubicBezTo>
                  <a:pt x="2" y="360"/>
                  <a:pt x="0" y="339"/>
                  <a:pt x="0" y="319"/>
                </a:cubicBezTo>
                <a:moveTo>
                  <a:pt x="358" y="119"/>
                </a:moveTo>
                <a:cubicBezTo>
                  <a:pt x="358" y="114"/>
                  <a:pt x="357" y="109"/>
                  <a:pt x="355" y="104"/>
                </a:cubicBezTo>
                <a:cubicBezTo>
                  <a:pt x="353" y="99"/>
                  <a:pt x="350" y="95"/>
                  <a:pt x="346" y="91"/>
                </a:cubicBezTo>
                <a:cubicBezTo>
                  <a:pt x="343" y="87"/>
                  <a:pt x="338" y="84"/>
                  <a:pt x="333" y="82"/>
                </a:cubicBezTo>
                <a:cubicBezTo>
                  <a:pt x="328" y="80"/>
                  <a:pt x="323" y="79"/>
                  <a:pt x="318" y="79"/>
                </a:cubicBezTo>
                <a:cubicBezTo>
                  <a:pt x="313" y="79"/>
                  <a:pt x="308" y="80"/>
                  <a:pt x="303" y="82"/>
                </a:cubicBezTo>
                <a:cubicBezTo>
                  <a:pt x="298" y="84"/>
                  <a:pt x="294" y="87"/>
                  <a:pt x="290" y="91"/>
                </a:cubicBezTo>
                <a:cubicBezTo>
                  <a:pt x="286" y="95"/>
                  <a:pt x="284" y="99"/>
                  <a:pt x="281" y="104"/>
                </a:cubicBezTo>
                <a:cubicBezTo>
                  <a:pt x="279" y="109"/>
                  <a:pt x="278" y="114"/>
                  <a:pt x="278" y="119"/>
                </a:cubicBezTo>
                <a:cubicBezTo>
                  <a:pt x="278" y="124"/>
                  <a:pt x="279" y="129"/>
                  <a:pt x="281" y="134"/>
                </a:cubicBezTo>
                <a:cubicBezTo>
                  <a:pt x="284" y="139"/>
                  <a:pt x="286" y="143"/>
                  <a:pt x="290" y="147"/>
                </a:cubicBezTo>
                <a:cubicBezTo>
                  <a:pt x="294" y="151"/>
                  <a:pt x="298" y="154"/>
                  <a:pt x="303" y="156"/>
                </a:cubicBezTo>
                <a:cubicBezTo>
                  <a:pt x="308" y="158"/>
                  <a:pt x="313" y="159"/>
                  <a:pt x="318" y="159"/>
                </a:cubicBezTo>
                <a:cubicBezTo>
                  <a:pt x="323" y="159"/>
                  <a:pt x="328" y="158"/>
                  <a:pt x="333" y="156"/>
                </a:cubicBezTo>
                <a:cubicBezTo>
                  <a:pt x="338" y="154"/>
                  <a:pt x="343" y="151"/>
                  <a:pt x="346" y="147"/>
                </a:cubicBezTo>
                <a:cubicBezTo>
                  <a:pt x="350" y="143"/>
                  <a:pt x="353" y="139"/>
                  <a:pt x="355" y="134"/>
                </a:cubicBezTo>
                <a:cubicBezTo>
                  <a:pt x="357" y="129"/>
                  <a:pt x="358" y="124"/>
                  <a:pt x="358" y="119"/>
                </a:cubicBezTo>
                <a:moveTo>
                  <a:pt x="318" y="517"/>
                </a:moveTo>
                <a:cubicBezTo>
                  <a:pt x="362" y="517"/>
                  <a:pt x="398" y="481"/>
                  <a:pt x="398" y="438"/>
                </a:cubicBezTo>
                <a:cubicBezTo>
                  <a:pt x="398" y="416"/>
                  <a:pt x="389" y="397"/>
                  <a:pt x="375" y="382"/>
                </a:cubicBezTo>
                <a:lnTo>
                  <a:pt x="455" y="201"/>
                </a:lnTo>
                <a:cubicBezTo>
                  <a:pt x="461" y="186"/>
                  <a:pt x="454" y="168"/>
                  <a:pt x="439" y="161"/>
                </a:cubicBezTo>
                <a:cubicBezTo>
                  <a:pt x="424" y="155"/>
                  <a:pt x="407" y="162"/>
                  <a:pt x="400" y="177"/>
                </a:cubicBezTo>
                <a:lnTo>
                  <a:pt x="321" y="358"/>
                </a:lnTo>
                <a:cubicBezTo>
                  <a:pt x="320" y="358"/>
                  <a:pt x="319" y="358"/>
                  <a:pt x="318" y="358"/>
                </a:cubicBezTo>
                <a:cubicBezTo>
                  <a:pt x="274" y="358"/>
                  <a:pt x="239" y="394"/>
                  <a:pt x="239" y="438"/>
                </a:cubicBezTo>
                <a:cubicBezTo>
                  <a:pt x="239" y="481"/>
                  <a:pt x="274" y="517"/>
                  <a:pt x="318" y="517"/>
                </a:cubicBezTo>
                <a:moveTo>
                  <a:pt x="218" y="179"/>
                </a:moveTo>
                <a:cubicBezTo>
                  <a:pt x="218" y="173"/>
                  <a:pt x="217" y="168"/>
                  <a:pt x="215" y="163"/>
                </a:cubicBezTo>
                <a:cubicBezTo>
                  <a:pt x="213" y="159"/>
                  <a:pt x="210" y="154"/>
                  <a:pt x="206" y="151"/>
                </a:cubicBezTo>
                <a:cubicBezTo>
                  <a:pt x="203" y="147"/>
                  <a:pt x="198" y="144"/>
                  <a:pt x="193" y="142"/>
                </a:cubicBezTo>
                <a:cubicBezTo>
                  <a:pt x="189" y="140"/>
                  <a:pt x="184" y="139"/>
                  <a:pt x="178" y="139"/>
                </a:cubicBezTo>
                <a:cubicBezTo>
                  <a:pt x="173" y="139"/>
                  <a:pt x="168" y="140"/>
                  <a:pt x="163" y="142"/>
                </a:cubicBezTo>
                <a:cubicBezTo>
                  <a:pt x="158" y="144"/>
                  <a:pt x="154" y="147"/>
                  <a:pt x="150" y="151"/>
                </a:cubicBezTo>
                <a:cubicBezTo>
                  <a:pt x="146" y="154"/>
                  <a:pt x="144" y="159"/>
                  <a:pt x="142" y="163"/>
                </a:cubicBezTo>
                <a:cubicBezTo>
                  <a:pt x="140" y="168"/>
                  <a:pt x="139" y="173"/>
                  <a:pt x="139" y="179"/>
                </a:cubicBezTo>
                <a:cubicBezTo>
                  <a:pt x="139" y="184"/>
                  <a:pt x="140" y="189"/>
                  <a:pt x="142" y="194"/>
                </a:cubicBezTo>
                <a:cubicBezTo>
                  <a:pt x="144" y="199"/>
                  <a:pt x="146" y="204"/>
                  <a:pt x="150" y="208"/>
                </a:cubicBezTo>
                <a:cubicBezTo>
                  <a:pt x="154" y="211"/>
                  <a:pt x="158" y="214"/>
                  <a:pt x="163" y="216"/>
                </a:cubicBezTo>
                <a:cubicBezTo>
                  <a:pt x="168" y="218"/>
                  <a:pt x="173" y="219"/>
                  <a:pt x="178" y="219"/>
                </a:cubicBezTo>
                <a:cubicBezTo>
                  <a:pt x="184" y="219"/>
                  <a:pt x="189" y="218"/>
                  <a:pt x="193" y="216"/>
                </a:cubicBezTo>
                <a:cubicBezTo>
                  <a:pt x="198" y="214"/>
                  <a:pt x="203" y="211"/>
                  <a:pt x="206" y="208"/>
                </a:cubicBezTo>
                <a:cubicBezTo>
                  <a:pt x="210" y="204"/>
                  <a:pt x="213" y="199"/>
                  <a:pt x="215" y="194"/>
                </a:cubicBezTo>
                <a:cubicBezTo>
                  <a:pt x="217" y="189"/>
                  <a:pt x="218" y="184"/>
                  <a:pt x="218" y="179"/>
                </a:cubicBezTo>
                <a:moveTo>
                  <a:pt x="119" y="358"/>
                </a:moveTo>
                <a:cubicBezTo>
                  <a:pt x="124" y="358"/>
                  <a:pt x="129" y="357"/>
                  <a:pt x="134" y="355"/>
                </a:cubicBezTo>
                <a:cubicBezTo>
                  <a:pt x="139" y="353"/>
                  <a:pt x="143" y="350"/>
                  <a:pt x="147" y="347"/>
                </a:cubicBezTo>
                <a:cubicBezTo>
                  <a:pt x="151" y="343"/>
                  <a:pt x="153" y="339"/>
                  <a:pt x="155" y="334"/>
                </a:cubicBezTo>
                <a:cubicBezTo>
                  <a:pt x="157" y="329"/>
                  <a:pt x="158" y="324"/>
                  <a:pt x="158" y="319"/>
                </a:cubicBezTo>
                <a:cubicBezTo>
                  <a:pt x="158" y="313"/>
                  <a:pt x="157" y="308"/>
                  <a:pt x="155" y="303"/>
                </a:cubicBezTo>
                <a:cubicBezTo>
                  <a:pt x="153" y="299"/>
                  <a:pt x="151" y="294"/>
                  <a:pt x="147" y="291"/>
                </a:cubicBezTo>
                <a:cubicBezTo>
                  <a:pt x="143" y="287"/>
                  <a:pt x="139" y="284"/>
                  <a:pt x="134" y="282"/>
                </a:cubicBezTo>
                <a:cubicBezTo>
                  <a:pt x="129" y="280"/>
                  <a:pt x="124" y="279"/>
                  <a:pt x="119" y="279"/>
                </a:cubicBezTo>
                <a:cubicBezTo>
                  <a:pt x="113" y="279"/>
                  <a:pt x="108" y="280"/>
                  <a:pt x="104" y="282"/>
                </a:cubicBezTo>
                <a:cubicBezTo>
                  <a:pt x="99" y="284"/>
                  <a:pt x="94" y="287"/>
                  <a:pt x="91" y="291"/>
                </a:cubicBezTo>
                <a:cubicBezTo>
                  <a:pt x="87" y="294"/>
                  <a:pt x="84" y="299"/>
                  <a:pt x="82" y="303"/>
                </a:cubicBezTo>
                <a:cubicBezTo>
                  <a:pt x="80" y="308"/>
                  <a:pt x="79" y="313"/>
                  <a:pt x="79" y="319"/>
                </a:cubicBezTo>
                <a:cubicBezTo>
                  <a:pt x="79" y="324"/>
                  <a:pt x="80" y="329"/>
                  <a:pt x="82" y="334"/>
                </a:cubicBezTo>
                <a:cubicBezTo>
                  <a:pt x="84" y="339"/>
                  <a:pt x="87" y="343"/>
                  <a:pt x="91" y="347"/>
                </a:cubicBezTo>
                <a:cubicBezTo>
                  <a:pt x="94" y="350"/>
                  <a:pt x="99" y="353"/>
                  <a:pt x="104" y="355"/>
                </a:cubicBezTo>
                <a:cubicBezTo>
                  <a:pt x="108" y="357"/>
                  <a:pt x="113" y="358"/>
                  <a:pt x="119" y="358"/>
                </a:cubicBezTo>
                <a:moveTo>
                  <a:pt x="557" y="319"/>
                </a:moveTo>
                <a:cubicBezTo>
                  <a:pt x="557" y="313"/>
                  <a:pt x="556" y="308"/>
                  <a:pt x="554" y="303"/>
                </a:cubicBezTo>
                <a:cubicBezTo>
                  <a:pt x="551" y="299"/>
                  <a:pt x="548" y="294"/>
                  <a:pt x="545" y="291"/>
                </a:cubicBezTo>
                <a:cubicBezTo>
                  <a:pt x="541" y="287"/>
                  <a:pt x="537" y="284"/>
                  <a:pt x="532" y="282"/>
                </a:cubicBezTo>
                <a:cubicBezTo>
                  <a:pt x="527" y="280"/>
                  <a:pt x="522" y="279"/>
                  <a:pt x="517" y="279"/>
                </a:cubicBezTo>
                <a:cubicBezTo>
                  <a:pt x="511" y="279"/>
                  <a:pt x="506" y="280"/>
                  <a:pt x="501" y="282"/>
                </a:cubicBezTo>
                <a:cubicBezTo>
                  <a:pt x="497" y="284"/>
                  <a:pt x="492" y="287"/>
                  <a:pt x="489" y="291"/>
                </a:cubicBezTo>
                <a:cubicBezTo>
                  <a:pt x="485" y="294"/>
                  <a:pt x="482" y="299"/>
                  <a:pt x="480" y="303"/>
                </a:cubicBezTo>
                <a:cubicBezTo>
                  <a:pt x="478" y="308"/>
                  <a:pt x="477" y="313"/>
                  <a:pt x="477" y="319"/>
                </a:cubicBezTo>
                <a:cubicBezTo>
                  <a:pt x="477" y="324"/>
                  <a:pt x="478" y="329"/>
                  <a:pt x="480" y="334"/>
                </a:cubicBezTo>
                <a:cubicBezTo>
                  <a:pt x="482" y="339"/>
                  <a:pt x="485" y="343"/>
                  <a:pt x="489" y="347"/>
                </a:cubicBezTo>
                <a:cubicBezTo>
                  <a:pt x="492" y="350"/>
                  <a:pt x="497" y="353"/>
                  <a:pt x="501" y="355"/>
                </a:cubicBezTo>
                <a:cubicBezTo>
                  <a:pt x="506" y="357"/>
                  <a:pt x="511" y="358"/>
                  <a:pt x="517" y="358"/>
                </a:cubicBezTo>
                <a:cubicBezTo>
                  <a:pt x="522" y="358"/>
                  <a:pt x="527" y="357"/>
                  <a:pt x="532" y="355"/>
                </a:cubicBezTo>
                <a:cubicBezTo>
                  <a:pt x="537" y="353"/>
                  <a:pt x="541" y="350"/>
                  <a:pt x="545" y="347"/>
                </a:cubicBezTo>
                <a:cubicBezTo>
                  <a:pt x="548" y="343"/>
                  <a:pt x="551" y="339"/>
                  <a:pt x="554" y="334"/>
                </a:cubicBezTo>
                <a:cubicBezTo>
                  <a:pt x="556" y="329"/>
                  <a:pt x="557" y="324"/>
                  <a:pt x="557" y="319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0" name="文本框 329"/>
          <p:cNvSpPr txBox="1"/>
          <p:nvPr/>
        </p:nvSpPr>
        <p:spPr>
          <a:xfrm>
            <a:off x="6705720" y="634320"/>
            <a:ext cx="1384995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实施效果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1" name="文本框 330"/>
          <p:cNvSpPr txBox="1"/>
          <p:nvPr/>
        </p:nvSpPr>
        <p:spPr>
          <a:xfrm>
            <a:off x="7353360" y="2292840"/>
            <a:ext cx="2646558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供应商准入周期缩短 </a:t>
            </a:r>
            <a:r>
              <a:rPr lang="en-US" sz="1800" b="1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2" name="文本框 331"/>
          <p:cNvSpPr txBox="1"/>
          <p:nvPr/>
        </p:nvSpPr>
        <p:spPr>
          <a:xfrm>
            <a:off x="7353360" y="2650680"/>
            <a:ext cx="4154984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通过标准化流程和自动化审核，显著提升新供应商引入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3" name="任意多边形 332"/>
          <p:cNvSpPr/>
          <p:nvPr/>
        </p:nvSpPr>
        <p:spPr>
          <a:xfrm>
            <a:off x="6705360" y="3438360"/>
            <a:ext cx="457560" cy="457560"/>
          </a:xfrm>
          <a:custGeom>
            <a:avLst/>
            <a:gdLst/>
            <a:ahLst/>
            <a:cxnLst/>
            <a:rect l="0" t="0" r="r" b="b"/>
            <a:pathLst>
              <a:path w="1271" h="1271">
                <a:moveTo>
                  <a:pt x="1271" y="635"/>
                </a:moveTo>
                <a:cubicBezTo>
                  <a:pt x="1271" y="656"/>
                  <a:pt x="1270" y="677"/>
                  <a:pt x="1268" y="697"/>
                </a:cubicBezTo>
                <a:cubicBezTo>
                  <a:pt x="1266" y="718"/>
                  <a:pt x="1263" y="738"/>
                  <a:pt x="1259" y="759"/>
                </a:cubicBezTo>
                <a:cubicBezTo>
                  <a:pt x="1255" y="779"/>
                  <a:pt x="1250" y="799"/>
                  <a:pt x="1244" y="819"/>
                </a:cubicBezTo>
                <a:cubicBezTo>
                  <a:pt x="1238" y="839"/>
                  <a:pt x="1231" y="859"/>
                  <a:pt x="1223" y="878"/>
                </a:cubicBezTo>
                <a:cubicBezTo>
                  <a:pt x="1215" y="897"/>
                  <a:pt x="1206" y="916"/>
                  <a:pt x="1196" y="934"/>
                </a:cubicBezTo>
                <a:cubicBezTo>
                  <a:pt x="1186" y="953"/>
                  <a:pt x="1176" y="970"/>
                  <a:pt x="1164" y="988"/>
                </a:cubicBezTo>
                <a:cubicBezTo>
                  <a:pt x="1153" y="1005"/>
                  <a:pt x="1140" y="1022"/>
                  <a:pt x="1127" y="1038"/>
                </a:cubicBezTo>
                <a:cubicBezTo>
                  <a:pt x="1114" y="1054"/>
                  <a:pt x="1100" y="1069"/>
                  <a:pt x="1085" y="1084"/>
                </a:cubicBezTo>
                <a:cubicBezTo>
                  <a:pt x="1070" y="1099"/>
                  <a:pt x="1055" y="1113"/>
                  <a:pt x="1038" y="1126"/>
                </a:cubicBezTo>
                <a:cubicBezTo>
                  <a:pt x="1022" y="1139"/>
                  <a:pt x="1005" y="1151"/>
                  <a:pt x="988" y="1163"/>
                </a:cubicBezTo>
                <a:cubicBezTo>
                  <a:pt x="971" y="1174"/>
                  <a:pt x="953" y="1185"/>
                  <a:pt x="935" y="1195"/>
                </a:cubicBezTo>
                <a:cubicBezTo>
                  <a:pt x="916" y="1205"/>
                  <a:pt x="897" y="1214"/>
                  <a:pt x="878" y="1222"/>
                </a:cubicBezTo>
                <a:cubicBezTo>
                  <a:pt x="859" y="1230"/>
                  <a:pt x="839" y="1238"/>
                  <a:pt x="819" y="1244"/>
                </a:cubicBezTo>
                <a:cubicBezTo>
                  <a:pt x="800" y="1250"/>
                  <a:pt x="779" y="1255"/>
                  <a:pt x="759" y="1259"/>
                </a:cubicBezTo>
                <a:cubicBezTo>
                  <a:pt x="739" y="1263"/>
                  <a:pt x="718" y="1266"/>
                  <a:pt x="697" y="1268"/>
                </a:cubicBezTo>
                <a:cubicBezTo>
                  <a:pt x="677" y="1270"/>
                  <a:pt x="656" y="1271"/>
                  <a:pt x="635" y="1271"/>
                </a:cubicBezTo>
                <a:cubicBezTo>
                  <a:pt x="614" y="1271"/>
                  <a:pt x="594" y="1270"/>
                  <a:pt x="573" y="1268"/>
                </a:cubicBezTo>
                <a:cubicBezTo>
                  <a:pt x="552" y="1266"/>
                  <a:pt x="532" y="1263"/>
                  <a:pt x="511" y="1259"/>
                </a:cubicBezTo>
                <a:cubicBezTo>
                  <a:pt x="491" y="1255"/>
                  <a:pt x="471" y="1250"/>
                  <a:pt x="451" y="1244"/>
                </a:cubicBezTo>
                <a:cubicBezTo>
                  <a:pt x="431" y="1238"/>
                  <a:pt x="411" y="1230"/>
                  <a:pt x="392" y="1222"/>
                </a:cubicBezTo>
                <a:cubicBezTo>
                  <a:pt x="373" y="1214"/>
                  <a:pt x="354" y="1205"/>
                  <a:pt x="336" y="1195"/>
                </a:cubicBezTo>
                <a:cubicBezTo>
                  <a:pt x="317" y="1185"/>
                  <a:pt x="300" y="1174"/>
                  <a:pt x="282" y="1163"/>
                </a:cubicBezTo>
                <a:cubicBezTo>
                  <a:pt x="265" y="1151"/>
                  <a:pt x="248" y="1139"/>
                  <a:pt x="232" y="1126"/>
                </a:cubicBezTo>
                <a:cubicBezTo>
                  <a:pt x="216" y="1113"/>
                  <a:pt x="201" y="1099"/>
                  <a:pt x="186" y="1084"/>
                </a:cubicBezTo>
                <a:cubicBezTo>
                  <a:pt x="171" y="1069"/>
                  <a:pt x="157" y="1054"/>
                  <a:pt x="144" y="1038"/>
                </a:cubicBezTo>
                <a:cubicBezTo>
                  <a:pt x="131" y="1022"/>
                  <a:pt x="119" y="1005"/>
                  <a:pt x="107" y="988"/>
                </a:cubicBezTo>
                <a:cubicBezTo>
                  <a:pt x="96" y="970"/>
                  <a:pt x="85" y="953"/>
                  <a:pt x="75" y="934"/>
                </a:cubicBezTo>
                <a:cubicBezTo>
                  <a:pt x="65" y="916"/>
                  <a:pt x="56" y="897"/>
                  <a:pt x="49" y="878"/>
                </a:cubicBezTo>
                <a:cubicBezTo>
                  <a:pt x="41" y="859"/>
                  <a:pt x="34" y="839"/>
                  <a:pt x="28" y="819"/>
                </a:cubicBezTo>
                <a:cubicBezTo>
                  <a:pt x="21" y="799"/>
                  <a:pt x="16" y="779"/>
                  <a:pt x="12" y="759"/>
                </a:cubicBezTo>
                <a:cubicBezTo>
                  <a:pt x="8" y="738"/>
                  <a:pt x="5" y="718"/>
                  <a:pt x="3" y="697"/>
                </a:cubicBezTo>
                <a:cubicBezTo>
                  <a:pt x="1" y="677"/>
                  <a:pt x="0" y="656"/>
                  <a:pt x="0" y="635"/>
                </a:cubicBezTo>
                <a:cubicBezTo>
                  <a:pt x="0" y="614"/>
                  <a:pt x="1" y="593"/>
                  <a:pt x="3" y="573"/>
                </a:cubicBezTo>
                <a:cubicBezTo>
                  <a:pt x="5" y="552"/>
                  <a:pt x="8" y="531"/>
                  <a:pt x="12" y="511"/>
                </a:cubicBezTo>
                <a:cubicBezTo>
                  <a:pt x="16" y="491"/>
                  <a:pt x="21" y="471"/>
                  <a:pt x="28" y="451"/>
                </a:cubicBezTo>
                <a:cubicBezTo>
                  <a:pt x="34" y="431"/>
                  <a:pt x="41" y="411"/>
                  <a:pt x="49" y="392"/>
                </a:cubicBezTo>
                <a:cubicBezTo>
                  <a:pt x="56" y="373"/>
                  <a:pt x="65" y="354"/>
                  <a:pt x="75" y="336"/>
                </a:cubicBezTo>
                <a:cubicBezTo>
                  <a:pt x="85" y="317"/>
                  <a:pt x="96" y="299"/>
                  <a:pt x="107" y="282"/>
                </a:cubicBezTo>
                <a:cubicBezTo>
                  <a:pt x="119" y="265"/>
                  <a:pt x="131" y="248"/>
                  <a:pt x="144" y="232"/>
                </a:cubicBezTo>
                <a:cubicBezTo>
                  <a:pt x="157" y="216"/>
                  <a:pt x="171" y="201"/>
                  <a:pt x="186" y="186"/>
                </a:cubicBezTo>
                <a:cubicBezTo>
                  <a:pt x="201" y="171"/>
                  <a:pt x="216" y="157"/>
                  <a:pt x="232" y="144"/>
                </a:cubicBezTo>
                <a:cubicBezTo>
                  <a:pt x="248" y="131"/>
                  <a:pt x="265" y="119"/>
                  <a:pt x="282" y="107"/>
                </a:cubicBezTo>
                <a:cubicBezTo>
                  <a:pt x="300" y="95"/>
                  <a:pt x="317" y="85"/>
                  <a:pt x="336" y="75"/>
                </a:cubicBezTo>
                <a:cubicBezTo>
                  <a:pt x="354" y="65"/>
                  <a:pt x="373" y="56"/>
                  <a:pt x="392" y="48"/>
                </a:cubicBezTo>
                <a:cubicBezTo>
                  <a:pt x="411" y="40"/>
                  <a:pt x="431" y="33"/>
                  <a:pt x="451" y="27"/>
                </a:cubicBezTo>
                <a:cubicBezTo>
                  <a:pt x="471" y="21"/>
                  <a:pt x="491" y="16"/>
                  <a:pt x="511" y="12"/>
                </a:cubicBezTo>
                <a:cubicBezTo>
                  <a:pt x="532" y="8"/>
                  <a:pt x="552" y="5"/>
                  <a:pt x="573" y="3"/>
                </a:cubicBezTo>
                <a:cubicBezTo>
                  <a:pt x="594" y="1"/>
                  <a:pt x="614" y="0"/>
                  <a:pt x="635" y="0"/>
                </a:cubicBezTo>
                <a:cubicBezTo>
                  <a:pt x="656" y="0"/>
                  <a:pt x="677" y="1"/>
                  <a:pt x="697" y="3"/>
                </a:cubicBezTo>
                <a:cubicBezTo>
                  <a:pt x="718" y="5"/>
                  <a:pt x="739" y="8"/>
                  <a:pt x="759" y="12"/>
                </a:cubicBezTo>
                <a:cubicBezTo>
                  <a:pt x="779" y="16"/>
                  <a:pt x="800" y="21"/>
                  <a:pt x="819" y="27"/>
                </a:cubicBezTo>
                <a:cubicBezTo>
                  <a:pt x="839" y="33"/>
                  <a:pt x="859" y="40"/>
                  <a:pt x="878" y="48"/>
                </a:cubicBezTo>
                <a:cubicBezTo>
                  <a:pt x="897" y="56"/>
                  <a:pt x="916" y="65"/>
                  <a:pt x="935" y="75"/>
                </a:cubicBezTo>
                <a:cubicBezTo>
                  <a:pt x="953" y="85"/>
                  <a:pt x="971" y="95"/>
                  <a:pt x="988" y="107"/>
                </a:cubicBezTo>
                <a:cubicBezTo>
                  <a:pt x="1005" y="119"/>
                  <a:pt x="1022" y="131"/>
                  <a:pt x="1038" y="144"/>
                </a:cubicBezTo>
                <a:cubicBezTo>
                  <a:pt x="1055" y="157"/>
                  <a:pt x="1070" y="171"/>
                  <a:pt x="1085" y="186"/>
                </a:cubicBezTo>
                <a:cubicBezTo>
                  <a:pt x="1100" y="201"/>
                  <a:pt x="1114" y="216"/>
                  <a:pt x="1127" y="232"/>
                </a:cubicBezTo>
                <a:cubicBezTo>
                  <a:pt x="1140" y="248"/>
                  <a:pt x="1153" y="265"/>
                  <a:pt x="1164" y="282"/>
                </a:cubicBezTo>
                <a:cubicBezTo>
                  <a:pt x="1176" y="299"/>
                  <a:pt x="1186" y="317"/>
                  <a:pt x="1196" y="336"/>
                </a:cubicBezTo>
                <a:cubicBezTo>
                  <a:pt x="1206" y="354"/>
                  <a:pt x="1215" y="373"/>
                  <a:pt x="1223" y="392"/>
                </a:cubicBezTo>
                <a:cubicBezTo>
                  <a:pt x="1231" y="411"/>
                  <a:pt x="1238" y="431"/>
                  <a:pt x="1244" y="451"/>
                </a:cubicBezTo>
                <a:cubicBezTo>
                  <a:pt x="1250" y="471"/>
                  <a:pt x="1255" y="491"/>
                  <a:pt x="1259" y="511"/>
                </a:cubicBezTo>
                <a:cubicBezTo>
                  <a:pt x="1263" y="531"/>
                  <a:pt x="1266" y="552"/>
                  <a:pt x="1268" y="573"/>
                </a:cubicBezTo>
                <a:cubicBezTo>
                  <a:pt x="1270" y="593"/>
                  <a:pt x="1271" y="614"/>
                  <a:pt x="1271" y="635"/>
                </a:cubicBezTo>
                <a:close/>
              </a:path>
            </a:pathLst>
          </a:custGeom>
          <a:solidFill>
            <a:srgbClr val="165DFF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4" name="任意多边形 333"/>
          <p:cNvSpPr/>
          <p:nvPr/>
        </p:nvSpPr>
        <p:spPr>
          <a:xfrm>
            <a:off x="6819840" y="3562200"/>
            <a:ext cx="228960" cy="228960"/>
          </a:xfrm>
          <a:custGeom>
            <a:avLst/>
            <a:gdLst/>
            <a:ahLst/>
            <a:cxnLst/>
            <a:rect l="0" t="0" r="r" b="b"/>
            <a:pathLst>
              <a:path w="636" h="636">
                <a:moveTo>
                  <a:pt x="195" y="477"/>
                </a:moveTo>
                <a:lnTo>
                  <a:pt x="157" y="439"/>
                </a:lnTo>
                <a:cubicBezTo>
                  <a:pt x="146" y="428"/>
                  <a:pt x="142" y="413"/>
                  <a:pt x="147" y="399"/>
                </a:cubicBezTo>
                <a:cubicBezTo>
                  <a:pt x="151" y="388"/>
                  <a:pt x="156" y="374"/>
                  <a:pt x="162" y="357"/>
                </a:cubicBezTo>
                <a:lnTo>
                  <a:pt x="30" y="357"/>
                </a:lnTo>
                <a:cubicBezTo>
                  <a:pt x="20" y="357"/>
                  <a:pt x="10" y="351"/>
                  <a:pt x="5" y="342"/>
                </a:cubicBezTo>
                <a:cubicBezTo>
                  <a:pt x="-1" y="333"/>
                  <a:pt x="-1" y="321"/>
                  <a:pt x="5" y="312"/>
                </a:cubicBezTo>
                <a:lnTo>
                  <a:pt x="70" y="202"/>
                </a:lnTo>
                <a:cubicBezTo>
                  <a:pt x="86" y="175"/>
                  <a:pt x="115" y="159"/>
                  <a:pt x="147" y="159"/>
                </a:cubicBezTo>
                <a:lnTo>
                  <a:pt x="249" y="159"/>
                </a:lnTo>
                <a:cubicBezTo>
                  <a:pt x="252" y="154"/>
                  <a:pt x="255" y="149"/>
                  <a:pt x="258" y="145"/>
                </a:cubicBezTo>
                <a:cubicBezTo>
                  <a:pt x="359" y="-5"/>
                  <a:pt x="512" y="-10"/>
                  <a:pt x="602" y="6"/>
                </a:cubicBezTo>
                <a:cubicBezTo>
                  <a:pt x="616" y="9"/>
                  <a:pt x="627" y="20"/>
                  <a:pt x="630" y="35"/>
                </a:cubicBezTo>
                <a:cubicBezTo>
                  <a:pt x="647" y="125"/>
                  <a:pt x="642" y="276"/>
                  <a:pt x="492" y="378"/>
                </a:cubicBezTo>
                <a:cubicBezTo>
                  <a:pt x="488" y="381"/>
                  <a:pt x="483" y="384"/>
                  <a:pt x="478" y="387"/>
                </a:cubicBezTo>
                <a:lnTo>
                  <a:pt x="478" y="489"/>
                </a:lnTo>
                <a:cubicBezTo>
                  <a:pt x="478" y="520"/>
                  <a:pt x="461" y="550"/>
                  <a:pt x="434" y="567"/>
                </a:cubicBezTo>
                <a:lnTo>
                  <a:pt x="323" y="632"/>
                </a:lnTo>
                <a:cubicBezTo>
                  <a:pt x="314" y="637"/>
                  <a:pt x="303" y="637"/>
                  <a:pt x="293" y="632"/>
                </a:cubicBezTo>
                <a:cubicBezTo>
                  <a:pt x="284" y="627"/>
                  <a:pt x="278" y="617"/>
                  <a:pt x="278" y="606"/>
                </a:cubicBezTo>
                <a:lnTo>
                  <a:pt x="278" y="472"/>
                </a:lnTo>
                <a:cubicBezTo>
                  <a:pt x="261" y="478"/>
                  <a:pt x="246" y="483"/>
                  <a:pt x="234" y="487"/>
                </a:cubicBezTo>
                <a:cubicBezTo>
                  <a:pt x="220" y="491"/>
                  <a:pt x="205" y="488"/>
                  <a:pt x="195" y="477"/>
                </a:cubicBezTo>
                <a:moveTo>
                  <a:pt x="478" y="208"/>
                </a:moveTo>
                <a:cubicBezTo>
                  <a:pt x="484" y="208"/>
                  <a:pt x="491" y="207"/>
                  <a:pt x="497" y="204"/>
                </a:cubicBezTo>
                <a:cubicBezTo>
                  <a:pt x="503" y="202"/>
                  <a:pt x="508" y="198"/>
                  <a:pt x="513" y="194"/>
                </a:cubicBezTo>
                <a:cubicBezTo>
                  <a:pt x="518" y="189"/>
                  <a:pt x="521" y="184"/>
                  <a:pt x="524" y="178"/>
                </a:cubicBezTo>
                <a:cubicBezTo>
                  <a:pt x="526" y="172"/>
                  <a:pt x="528" y="165"/>
                  <a:pt x="528" y="159"/>
                </a:cubicBezTo>
                <a:cubicBezTo>
                  <a:pt x="528" y="152"/>
                  <a:pt x="526" y="146"/>
                  <a:pt x="524" y="140"/>
                </a:cubicBezTo>
                <a:cubicBezTo>
                  <a:pt x="521" y="134"/>
                  <a:pt x="518" y="128"/>
                  <a:pt x="513" y="124"/>
                </a:cubicBezTo>
                <a:cubicBezTo>
                  <a:pt x="508" y="119"/>
                  <a:pt x="503" y="115"/>
                  <a:pt x="497" y="113"/>
                </a:cubicBezTo>
                <a:cubicBezTo>
                  <a:pt x="491" y="110"/>
                  <a:pt x="484" y="109"/>
                  <a:pt x="478" y="109"/>
                </a:cubicBezTo>
                <a:cubicBezTo>
                  <a:pt x="471" y="109"/>
                  <a:pt x="465" y="110"/>
                  <a:pt x="459" y="113"/>
                </a:cubicBezTo>
                <a:cubicBezTo>
                  <a:pt x="453" y="115"/>
                  <a:pt x="447" y="119"/>
                  <a:pt x="443" y="124"/>
                </a:cubicBezTo>
                <a:cubicBezTo>
                  <a:pt x="438" y="128"/>
                  <a:pt x="435" y="134"/>
                  <a:pt x="432" y="140"/>
                </a:cubicBezTo>
                <a:cubicBezTo>
                  <a:pt x="430" y="146"/>
                  <a:pt x="428" y="152"/>
                  <a:pt x="428" y="159"/>
                </a:cubicBezTo>
                <a:cubicBezTo>
                  <a:pt x="428" y="165"/>
                  <a:pt x="430" y="172"/>
                  <a:pt x="432" y="178"/>
                </a:cubicBezTo>
                <a:cubicBezTo>
                  <a:pt x="435" y="184"/>
                  <a:pt x="438" y="189"/>
                  <a:pt x="443" y="194"/>
                </a:cubicBezTo>
                <a:cubicBezTo>
                  <a:pt x="447" y="198"/>
                  <a:pt x="453" y="202"/>
                  <a:pt x="459" y="204"/>
                </a:cubicBezTo>
                <a:cubicBezTo>
                  <a:pt x="465" y="207"/>
                  <a:pt x="471" y="208"/>
                  <a:pt x="478" y="208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5" name="文本框 334"/>
          <p:cNvSpPr txBox="1"/>
          <p:nvPr/>
        </p:nvSpPr>
        <p:spPr>
          <a:xfrm>
            <a:off x="7353360" y="2917440"/>
            <a:ext cx="519373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效率。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6" name="文本框 335"/>
          <p:cNvSpPr txBox="1"/>
          <p:nvPr/>
        </p:nvSpPr>
        <p:spPr>
          <a:xfrm>
            <a:off x="7353360" y="3474000"/>
            <a:ext cx="2877391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采购订单处理效率提升 </a:t>
            </a:r>
            <a:r>
              <a:rPr lang="en-US" sz="1800" b="1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" name="文本框 336"/>
          <p:cNvSpPr txBox="1"/>
          <p:nvPr/>
        </p:nvSpPr>
        <p:spPr>
          <a:xfrm>
            <a:off x="7353360" y="3831840"/>
            <a:ext cx="4154984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电子订单替代手工操作，减少错误，实现采购流程高效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8" name="任意多边形 337"/>
          <p:cNvSpPr/>
          <p:nvPr/>
        </p:nvSpPr>
        <p:spPr>
          <a:xfrm>
            <a:off x="6705360" y="4619520"/>
            <a:ext cx="457560" cy="457560"/>
          </a:xfrm>
          <a:custGeom>
            <a:avLst/>
            <a:gdLst/>
            <a:ahLst/>
            <a:cxnLst/>
            <a:rect l="0" t="0" r="r" b="b"/>
            <a:pathLst>
              <a:path w="1271" h="1271">
                <a:moveTo>
                  <a:pt x="1271" y="636"/>
                </a:moveTo>
                <a:cubicBezTo>
                  <a:pt x="1271" y="657"/>
                  <a:pt x="1270" y="677"/>
                  <a:pt x="1268" y="698"/>
                </a:cubicBezTo>
                <a:cubicBezTo>
                  <a:pt x="1266" y="719"/>
                  <a:pt x="1263" y="739"/>
                  <a:pt x="1259" y="760"/>
                </a:cubicBezTo>
                <a:cubicBezTo>
                  <a:pt x="1255" y="780"/>
                  <a:pt x="1250" y="800"/>
                  <a:pt x="1244" y="820"/>
                </a:cubicBezTo>
                <a:cubicBezTo>
                  <a:pt x="1238" y="840"/>
                  <a:pt x="1231" y="860"/>
                  <a:pt x="1223" y="879"/>
                </a:cubicBezTo>
                <a:cubicBezTo>
                  <a:pt x="1215" y="898"/>
                  <a:pt x="1206" y="917"/>
                  <a:pt x="1196" y="935"/>
                </a:cubicBezTo>
                <a:cubicBezTo>
                  <a:pt x="1186" y="953"/>
                  <a:pt x="1176" y="971"/>
                  <a:pt x="1164" y="989"/>
                </a:cubicBezTo>
                <a:cubicBezTo>
                  <a:pt x="1153" y="1006"/>
                  <a:pt x="1140" y="1023"/>
                  <a:pt x="1127" y="1039"/>
                </a:cubicBezTo>
                <a:cubicBezTo>
                  <a:pt x="1114" y="1055"/>
                  <a:pt x="1100" y="1070"/>
                  <a:pt x="1085" y="1085"/>
                </a:cubicBezTo>
                <a:cubicBezTo>
                  <a:pt x="1070" y="1100"/>
                  <a:pt x="1055" y="1113"/>
                  <a:pt x="1038" y="1127"/>
                </a:cubicBezTo>
                <a:cubicBezTo>
                  <a:pt x="1022" y="1140"/>
                  <a:pt x="1005" y="1152"/>
                  <a:pt x="988" y="1164"/>
                </a:cubicBezTo>
                <a:cubicBezTo>
                  <a:pt x="971" y="1175"/>
                  <a:pt x="953" y="1186"/>
                  <a:pt x="935" y="1196"/>
                </a:cubicBezTo>
                <a:cubicBezTo>
                  <a:pt x="916" y="1206"/>
                  <a:pt x="897" y="1214"/>
                  <a:pt x="878" y="1222"/>
                </a:cubicBezTo>
                <a:cubicBezTo>
                  <a:pt x="859" y="1230"/>
                  <a:pt x="839" y="1237"/>
                  <a:pt x="819" y="1243"/>
                </a:cubicBezTo>
                <a:cubicBezTo>
                  <a:pt x="800" y="1249"/>
                  <a:pt x="779" y="1255"/>
                  <a:pt x="759" y="1259"/>
                </a:cubicBezTo>
                <a:cubicBezTo>
                  <a:pt x="739" y="1263"/>
                  <a:pt x="718" y="1266"/>
                  <a:pt x="697" y="1268"/>
                </a:cubicBezTo>
                <a:cubicBezTo>
                  <a:pt x="677" y="1270"/>
                  <a:pt x="656" y="1271"/>
                  <a:pt x="635" y="1271"/>
                </a:cubicBezTo>
                <a:cubicBezTo>
                  <a:pt x="614" y="1271"/>
                  <a:pt x="594" y="1270"/>
                  <a:pt x="573" y="1268"/>
                </a:cubicBezTo>
                <a:cubicBezTo>
                  <a:pt x="552" y="1266"/>
                  <a:pt x="532" y="1263"/>
                  <a:pt x="511" y="1259"/>
                </a:cubicBezTo>
                <a:cubicBezTo>
                  <a:pt x="491" y="1255"/>
                  <a:pt x="471" y="1249"/>
                  <a:pt x="451" y="1243"/>
                </a:cubicBezTo>
                <a:cubicBezTo>
                  <a:pt x="431" y="1237"/>
                  <a:pt x="411" y="1230"/>
                  <a:pt x="392" y="1222"/>
                </a:cubicBezTo>
                <a:cubicBezTo>
                  <a:pt x="373" y="1214"/>
                  <a:pt x="354" y="1206"/>
                  <a:pt x="336" y="1196"/>
                </a:cubicBezTo>
                <a:cubicBezTo>
                  <a:pt x="317" y="1186"/>
                  <a:pt x="300" y="1175"/>
                  <a:pt x="282" y="1164"/>
                </a:cubicBezTo>
                <a:cubicBezTo>
                  <a:pt x="265" y="1152"/>
                  <a:pt x="248" y="1140"/>
                  <a:pt x="232" y="1127"/>
                </a:cubicBezTo>
                <a:cubicBezTo>
                  <a:pt x="216" y="1113"/>
                  <a:pt x="201" y="1100"/>
                  <a:pt x="186" y="1085"/>
                </a:cubicBezTo>
                <a:cubicBezTo>
                  <a:pt x="171" y="1070"/>
                  <a:pt x="157" y="1055"/>
                  <a:pt x="144" y="1039"/>
                </a:cubicBezTo>
                <a:cubicBezTo>
                  <a:pt x="131" y="1023"/>
                  <a:pt x="119" y="1006"/>
                  <a:pt x="107" y="989"/>
                </a:cubicBezTo>
                <a:cubicBezTo>
                  <a:pt x="96" y="971"/>
                  <a:pt x="85" y="953"/>
                  <a:pt x="75" y="935"/>
                </a:cubicBezTo>
                <a:cubicBezTo>
                  <a:pt x="65" y="917"/>
                  <a:pt x="56" y="898"/>
                  <a:pt x="49" y="879"/>
                </a:cubicBezTo>
                <a:cubicBezTo>
                  <a:pt x="41" y="860"/>
                  <a:pt x="34" y="840"/>
                  <a:pt x="28" y="820"/>
                </a:cubicBezTo>
                <a:cubicBezTo>
                  <a:pt x="21" y="800"/>
                  <a:pt x="16" y="780"/>
                  <a:pt x="12" y="760"/>
                </a:cubicBezTo>
                <a:cubicBezTo>
                  <a:pt x="8" y="739"/>
                  <a:pt x="5" y="719"/>
                  <a:pt x="3" y="698"/>
                </a:cubicBezTo>
                <a:cubicBezTo>
                  <a:pt x="1" y="677"/>
                  <a:pt x="0" y="657"/>
                  <a:pt x="0" y="636"/>
                </a:cubicBezTo>
                <a:cubicBezTo>
                  <a:pt x="0" y="615"/>
                  <a:pt x="1" y="594"/>
                  <a:pt x="3" y="574"/>
                </a:cubicBezTo>
                <a:cubicBezTo>
                  <a:pt x="5" y="553"/>
                  <a:pt x="8" y="532"/>
                  <a:pt x="12" y="512"/>
                </a:cubicBezTo>
                <a:cubicBezTo>
                  <a:pt x="16" y="491"/>
                  <a:pt x="21" y="470"/>
                  <a:pt x="28" y="450"/>
                </a:cubicBezTo>
                <a:cubicBezTo>
                  <a:pt x="34" y="431"/>
                  <a:pt x="41" y="411"/>
                  <a:pt x="49" y="392"/>
                </a:cubicBezTo>
                <a:cubicBezTo>
                  <a:pt x="56" y="373"/>
                  <a:pt x="65" y="354"/>
                  <a:pt x="75" y="335"/>
                </a:cubicBezTo>
                <a:cubicBezTo>
                  <a:pt x="85" y="317"/>
                  <a:pt x="96" y="299"/>
                  <a:pt x="107" y="282"/>
                </a:cubicBezTo>
                <a:cubicBezTo>
                  <a:pt x="119" y="265"/>
                  <a:pt x="131" y="248"/>
                  <a:pt x="144" y="232"/>
                </a:cubicBezTo>
                <a:cubicBezTo>
                  <a:pt x="157" y="216"/>
                  <a:pt x="171" y="200"/>
                  <a:pt x="186" y="186"/>
                </a:cubicBezTo>
                <a:cubicBezTo>
                  <a:pt x="201" y="171"/>
                  <a:pt x="216" y="157"/>
                  <a:pt x="232" y="144"/>
                </a:cubicBezTo>
                <a:cubicBezTo>
                  <a:pt x="248" y="131"/>
                  <a:pt x="265" y="118"/>
                  <a:pt x="282" y="107"/>
                </a:cubicBezTo>
                <a:cubicBezTo>
                  <a:pt x="300" y="95"/>
                  <a:pt x="317" y="85"/>
                  <a:pt x="336" y="75"/>
                </a:cubicBezTo>
                <a:cubicBezTo>
                  <a:pt x="354" y="65"/>
                  <a:pt x="373" y="56"/>
                  <a:pt x="392" y="48"/>
                </a:cubicBezTo>
                <a:cubicBezTo>
                  <a:pt x="411" y="40"/>
                  <a:pt x="431" y="33"/>
                  <a:pt x="451" y="27"/>
                </a:cubicBezTo>
                <a:cubicBezTo>
                  <a:pt x="471" y="21"/>
                  <a:pt x="491" y="16"/>
                  <a:pt x="511" y="12"/>
                </a:cubicBezTo>
                <a:cubicBezTo>
                  <a:pt x="532" y="8"/>
                  <a:pt x="552" y="5"/>
                  <a:pt x="573" y="3"/>
                </a:cubicBezTo>
                <a:cubicBezTo>
                  <a:pt x="594" y="1"/>
                  <a:pt x="614" y="0"/>
                  <a:pt x="635" y="0"/>
                </a:cubicBezTo>
                <a:cubicBezTo>
                  <a:pt x="656" y="0"/>
                  <a:pt x="677" y="1"/>
                  <a:pt x="697" y="3"/>
                </a:cubicBezTo>
                <a:cubicBezTo>
                  <a:pt x="718" y="5"/>
                  <a:pt x="739" y="8"/>
                  <a:pt x="759" y="12"/>
                </a:cubicBezTo>
                <a:cubicBezTo>
                  <a:pt x="779" y="16"/>
                  <a:pt x="800" y="21"/>
                  <a:pt x="819" y="27"/>
                </a:cubicBezTo>
                <a:cubicBezTo>
                  <a:pt x="839" y="33"/>
                  <a:pt x="859" y="40"/>
                  <a:pt x="878" y="48"/>
                </a:cubicBezTo>
                <a:cubicBezTo>
                  <a:pt x="897" y="56"/>
                  <a:pt x="916" y="65"/>
                  <a:pt x="935" y="75"/>
                </a:cubicBezTo>
                <a:cubicBezTo>
                  <a:pt x="953" y="85"/>
                  <a:pt x="971" y="95"/>
                  <a:pt x="988" y="107"/>
                </a:cubicBezTo>
                <a:cubicBezTo>
                  <a:pt x="1005" y="118"/>
                  <a:pt x="1022" y="131"/>
                  <a:pt x="1038" y="144"/>
                </a:cubicBezTo>
                <a:cubicBezTo>
                  <a:pt x="1055" y="157"/>
                  <a:pt x="1070" y="171"/>
                  <a:pt x="1085" y="186"/>
                </a:cubicBezTo>
                <a:cubicBezTo>
                  <a:pt x="1100" y="200"/>
                  <a:pt x="1114" y="216"/>
                  <a:pt x="1127" y="232"/>
                </a:cubicBezTo>
                <a:cubicBezTo>
                  <a:pt x="1140" y="248"/>
                  <a:pt x="1153" y="265"/>
                  <a:pt x="1164" y="282"/>
                </a:cubicBezTo>
                <a:cubicBezTo>
                  <a:pt x="1176" y="299"/>
                  <a:pt x="1186" y="317"/>
                  <a:pt x="1196" y="335"/>
                </a:cubicBezTo>
                <a:cubicBezTo>
                  <a:pt x="1206" y="354"/>
                  <a:pt x="1215" y="373"/>
                  <a:pt x="1223" y="392"/>
                </a:cubicBezTo>
                <a:cubicBezTo>
                  <a:pt x="1231" y="411"/>
                  <a:pt x="1238" y="431"/>
                  <a:pt x="1244" y="450"/>
                </a:cubicBezTo>
                <a:cubicBezTo>
                  <a:pt x="1250" y="470"/>
                  <a:pt x="1255" y="491"/>
                  <a:pt x="1259" y="512"/>
                </a:cubicBezTo>
                <a:cubicBezTo>
                  <a:pt x="1263" y="532"/>
                  <a:pt x="1266" y="553"/>
                  <a:pt x="1268" y="574"/>
                </a:cubicBezTo>
                <a:cubicBezTo>
                  <a:pt x="1270" y="594"/>
                  <a:pt x="1271" y="615"/>
                  <a:pt x="1271" y="636"/>
                </a:cubicBezTo>
                <a:close/>
              </a:path>
            </a:pathLst>
          </a:custGeom>
          <a:solidFill>
            <a:srgbClr val="165DFF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9" name="任意多边形 338"/>
          <p:cNvSpPr/>
          <p:nvPr/>
        </p:nvSpPr>
        <p:spPr>
          <a:xfrm>
            <a:off x="6810120" y="4743360"/>
            <a:ext cx="257760" cy="229320"/>
          </a:xfrm>
          <a:custGeom>
            <a:avLst/>
            <a:gdLst/>
            <a:ahLst/>
            <a:cxnLst/>
            <a:rect l="0" t="0" r="r" b="b"/>
            <a:pathLst>
              <a:path w="716" h="637">
                <a:moveTo>
                  <a:pt x="309" y="0"/>
                </a:moveTo>
                <a:lnTo>
                  <a:pt x="259" y="0"/>
                </a:lnTo>
                <a:cubicBezTo>
                  <a:pt x="226" y="0"/>
                  <a:pt x="200" y="26"/>
                  <a:pt x="200" y="59"/>
                </a:cubicBezTo>
                <a:lnTo>
                  <a:pt x="200" y="198"/>
                </a:lnTo>
                <a:cubicBezTo>
                  <a:pt x="200" y="242"/>
                  <a:pt x="235" y="278"/>
                  <a:pt x="279" y="278"/>
                </a:cubicBezTo>
                <a:lnTo>
                  <a:pt x="438" y="278"/>
                </a:lnTo>
                <a:cubicBezTo>
                  <a:pt x="482" y="278"/>
                  <a:pt x="517" y="242"/>
                  <a:pt x="517" y="198"/>
                </a:cubicBezTo>
                <a:lnTo>
                  <a:pt x="517" y="59"/>
                </a:lnTo>
                <a:cubicBezTo>
                  <a:pt x="517" y="26"/>
                  <a:pt x="490" y="0"/>
                  <a:pt x="458" y="0"/>
                </a:cubicBezTo>
                <a:lnTo>
                  <a:pt x="408" y="0"/>
                </a:lnTo>
                <a:lnTo>
                  <a:pt x="408" y="99"/>
                </a:lnTo>
                <a:cubicBezTo>
                  <a:pt x="408" y="110"/>
                  <a:pt x="399" y="119"/>
                  <a:pt x="388" y="119"/>
                </a:cubicBezTo>
                <a:lnTo>
                  <a:pt x="329" y="119"/>
                </a:lnTo>
                <a:cubicBezTo>
                  <a:pt x="318" y="119"/>
                  <a:pt x="309" y="110"/>
                  <a:pt x="309" y="99"/>
                </a:cubicBezTo>
                <a:lnTo>
                  <a:pt x="309" y="0"/>
                </a:lnTo>
                <a:moveTo>
                  <a:pt x="81" y="318"/>
                </a:moveTo>
                <a:cubicBezTo>
                  <a:pt x="37" y="318"/>
                  <a:pt x="0" y="354"/>
                  <a:pt x="0" y="398"/>
                </a:cubicBezTo>
                <a:lnTo>
                  <a:pt x="0" y="556"/>
                </a:lnTo>
                <a:cubicBezTo>
                  <a:pt x="0" y="600"/>
                  <a:pt x="37" y="637"/>
                  <a:pt x="81" y="637"/>
                </a:cubicBezTo>
                <a:lnTo>
                  <a:pt x="279" y="637"/>
                </a:lnTo>
                <a:cubicBezTo>
                  <a:pt x="323" y="637"/>
                  <a:pt x="358" y="600"/>
                  <a:pt x="358" y="556"/>
                </a:cubicBezTo>
                <a:lnTo>
                  <a:pt x="358" y="398"/>
                </a:lnTo>
                <a:cubicBezTo>
                  <a:pt x="358" y="354"/>
                  <a:pt x="323" y="318"/>
                  <a:pt x="279" y="318"/>
                </a:cubicBezTo>
                <a:lnTo>
                  <a:pt x="229" y="318"/>
                </a:lnTo>
                <a:lnTo>
                  <a:pt x="229" y="417"/>
                </a:lnTo>
                <a:cubicBezTo>
                  <a:pt x="229" y="428"/>
                  <a:pt x="220" y="437"/>
                  <a:pt x="210" y="437"/>
                </a:cubicBezTo>
                <a:lnTo>
                  <a:pt x="150" y="437"/>
                </a:lnTo>
                <a:cubicBezTo>
                  <a:pt x="139" y="437"/>
                  <a:pt x="130" y="428"/>
                  <a:pt x="130" y="417"/>
                </a:cubicBezTo>
                <a:lnTo>
                  <a:pt x="130" y="318"/>
                </a:lnTo>
                <a:lnTo>
                  <a:pt x="81" y="318"/>
                </a:lnTo>
                <a:moveTo>
                  <a:pt x="438" y="637"/>
                </a:moveTo>
                <a:lnTo>
                  <a:pt x="636" y="637"/>
                </a:lnTo>
                <a:cubicBezTo>
                  <a:pt x="680" y="637"/>
                  <a:pt x="716" y="600"/>
                  <a:pt x="716" y="556"/>
                </a:cubicBezTo>
                <a:lnTo>
                  <a:pt x="716" y="398"/>
                </a:lnTo>
                <a:cubicBezTo>
                  <a:pt x="716" y="354"/>
                  <a:pt x="680" y="318"/>
                  <a:pt x="636" y="318"/>
                </a:cubicBezTo>
                <a:lnTo>
                  <a:pt x="587" y="318"/>
                </a:lnTo>
                <a:lnTo>
                  <a:pt x="587" y="417"/>
                </a:lnTo>
                <a:cubicBezTo>
                  <a:pt x="587" y="428"/>
                  <a:pt x="578" y="437"/>
                  <a:pt x="567" y="437"/>
                </a:cubicBezTo>
                <a:lnTo>
                  <a:pt x="507" y="437"/>
                </a:lnTo>
                <a:cubicBezTo>
                  <a:pt x="496" y="437"/>
                  <a:pt x="487" y="428"/>
                  <a:pt x="487" y="417"/>
                </a:cubicBezTo>
                <a:lnTo>
                  <a:pt x="487" y="318"/>
                </a:lnTo>
                <a:lnTo>
                  <a:pt x="438" y="318"/>
                </a:lnTo>
                <a:cubicBezTo>
                  <a:pt x="419" y="318"/>
                  <a:pt x="402" y="325"/>
                  <a:pt x="389" y="335"/>
                </a:cubicBezTo>
                <a:cubicBezTo>
                  <a:pt x="395" y="348"/>
                  <a:pt x="398" y="363"/>
                  <a:pt x="398" y="378"/>
                </a:cubicBezTo>
                <a:lnTo>
                  <a:pt x="398" y="576"/>
                </a:lnTo>
                <a:cubicBezTo>
                  <a:pt x="398" y="591"/>
                  <a:pt x="395" y="606"/>
                  <a:pt x="389" y="620"/>
                </a:cubicBezTo>
                <a:cubicBezTo>
                  <a:pt x="402" y="630"/>
                  <a:pt x="419" y="637"/>
                  <a:pt x="438" y="637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0" name="文本框 339"/>
          <p:cNvSpPr txBox="1"/>
          <p:nvPr/>
        </p:nvSpPr>
        <p:spPr>
          <a:xfrm>
            <a:off x="7353360" y="4098600"/>
            <a:ext cx="519373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协同。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1" name="文本框 340"/>
          <p:cNvSpPr txBox="1"/>
          <p:nvPr/>
        </p:nvSpPr>
        <p:spPr>
          <a:xfrm>
            <a:off x="7353360" y="4655160"/>
            <a:ext cx="3569888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库存积压减少 </a:t>
            </a:r>
            <a:r>
              <a:rPr lang="en-US" sz="1800" b="1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25%</a:t>
            </a:r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，资金占用降低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2" name="文本框 341"/>
          <p:cNvSpPr txBox="1"/>
          <p:nvPr/>
        </p:nvSpPr>
        <p:spPr>
          <a:xfrm>
            <a:off x="7353360" y="5013000"/>
            <a:ext cx="4154984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需求预测更精准，有效降低库存成本，提升资金周转效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3" name="图片 342"/>
          <p:cNvPicPr/>
          <p:nvPr/>
        </p:nvPicPr>
        <p:blipFill>
          <a:blip r:embed="rId2"/>
          <a:stretch/>
        </p:blipFill>
        <p:spPr>
          <a:xfrm>
            <a:off x="609480" y="1181160"/>
            <a:ext cx="4876560" cy="4723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4" name="文本框 343"/>
          <p:cNvSpPr txBox="1"/>
          <p:nvPr/>
        </p:nvSpPr>
        <p:spPr>
          <a:xfrm>
            <a:off x="7353360" y="5279760"/>
            <a:ext cx="346249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率。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任意多边形 344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6" name="任意多边形 345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7" name="任意多边形 346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" name="任意多边形 347"/>
          <p:cNvSpPr/>
          <p:nvPr/>
        </p:nvSpPr>
        <p:spPr>
          <a:xfrm>
            <a:off x="609588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9" name="文本框 348"/>
          <p:cNvSpPr txBox="1"/>
          <p:nvPr/>
        </p:nvSpPr>
        <p:spPr>
          <a:xfrm>
            <a:off x="6705720" y="634320"/>
            <a:ext cx="1760097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应用场景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0" name="任意多边形 349"/>
          <p:cNvSpPr/>
          <p:nvPr/>
        </p:nvSpPr>
        <p:spPr>
          <a:xfrm>
            <a:off x="6715080" y="2990520"/>
            <a:ext cx="285840" cy="286200"/>
          </a:xfrm>
          <a:custGeom>
            <a:avLst/>
            <a:gdLst/>
            <a:ahLst/>
            <a:cxnLst/>
            <a:rect l="0" t="0" r="r" b="b"/>
            <a:pathLst>
              <a:path w="794" h="795">
                <a:moveTo>
                  <a:pt x="272" y="39"/>
                </a:moveTo>
                <a:cubicBezTo>
                  <a:pt x="272" y="17"/>
                  <a:pt x="256" y="0"/>
                  <a:pt x="235" y="0"/>
                </a:cubicBezTo>
                <a:cubicBezTo>
                  <a:pt x="215" y="0"/>
                  <a:pt x="198" y="17"/>
                  <a:pt x="198" y="39"/>
                </a:cubicBezTo>
                <a:lnTo>
                  <a:pt x="198" y="101"/>
                </a:lnTo>
                <a:cubicBezTo>
                  <a:pt x="143" y="101"/>
                  <a:pt x="99" y="145"/>
                  <a:pt x="99" y="200"/>
                </a:cubicBezTo>
                <a:lnTo>
                  <a:pt x="37" y="200"/>
                </a:lnTo>
                <a:cubicBezTo>
                  <a:pt x="16" y="200"/>
                  <a:pt x="0" y="216"/>
                  <a:pt x="0" y="237"/>
                </a:cubicBezTo>
                <a:cubicBezTo>
                  <a:pt x="0" y="258"/>
                  <a:pt x="16" y="274"/>
                  <a:pt x="37" y="274"/>
                </a:cubicBezTo>
                <a:lnTo>
                  <a:pt x="99" y="274"/>
                </a:lnTo>
                <a:lnTo>
                  <a:pt x="99" y="361"/>
                </a:lnTo>
                <a:lnTo>
                  <a:pt x="37" y="361"/>
                </a:lnTo>
                <a:cubicBezTo>
                  <a:pt x="16" y="361"/>
                  <a:pt x="0" y="378"/>
                  <a:pt x="0" y="398"/>
                </a:cubicBezTo>
                <a:cubicBezTo>
                  <a:pt x="0" y="419"/>
                  <a:pt x="16" y="435"/>
                  <a:pt x="37" y="435"/>
                </a:cubicBezTo>
                <a:lnTo>
                  <a:pt x="99" y="435"/>
                </a:lnTo>
                <a:lnTo>
                  <a:pt x="99" y="522"/>
                </a:lnTo>
                <a:lnTo>
                  <a:pt x="37" y="522"/>
                </a:lnTo>
                <a:cubicBezTo>
                  <a:pt x="16" y="522"/>
                  <a:pt x="0" y="539"/>
                  <a:pt x="0" y="560"/>
                </a:cubicBezTo>
                <a:cubicBezTo>
                  <a:pt x="0" y="580"/>
                  <a:pt x="16" y="597"/>
                  <a:pt x="37" y="597"/>
                </a:cubicBezTo>
                <a:lnTo>
                  <a:pt x="99" y="597"/>
                </a:lnTo>
                <a:cubicBezTo>
                  <a:pt x="99" y="651"/>
                  <a:pt x="143" y="696"/>
                  <a:pt x="198" y="696"/>
                </a:cubicBezTo>
                <a:lnTo>
                  <a:pt x="198" y="758"/>
                </a:lnTo>
                <a:cubicBezTo>
                  <a:pt x="198" y="779"/>
                  <a:pt x="215" y="795"/>
                  <a:pt x="235" y="795"/>
                </a:cubicBezTo>
                <a:cubicBezTo>
                  <a:pt x="256" y="795"/>
                  <a:pt x="272" y="779"/>
                  <a:pt x="272" y="758"/>
                </a:cubicBezTo>
                <a:lnTo>
                  <a:pt x="272" y="696"/>
                </a:lnTo>
                <a:lnTo>
                  <a:pt x="359" y="696"/>
                </a:lnTo>
                <a:lnTo>
                  <a:pt x="359" y="758"/>
                </a:lnTo>
                <a:cubicBezTo>
                  <a:pt x="359" y="779"/>
                  <a:pt x="376" y="795"/>
                  <a:pt x="396" y="795"/>
                </a:cubicBezTo>
                <a:cubicBezTo>
                  <a:pt x="417" y="795"/>
                  <a:pt x="434" y="779"/>
                  <a:pt x="434" y="758"/>
                </a:cubicBezTo>
                <a:lnTo>
                  <a:pt x="434" y="696"/>
                </a:lnTo>
                <a:lnTo>
                  <a:pt x="521" y="696"/>
                </a:lnTo>
                <a:lnTo>
                  <a:pt x="521" y="758"/>
                </a:lnTo>
                <a:cubicBezTo>
                  <a:pt x="521" y="779"/>
                  <a:pt x="537" y="795"/>
                  <a:pt x="558" y="795"/>
                </a:cubicBezTo>
                <a:cubicBezTo>
                  <a:pt x="578" y="795"/>
                  <a:pt x="595" y="779"/>
                  <a:pt x="595" y="758"/>
                </a:cubicBezTo>
                <a:lnTo>
                  <a:pt x="595" y="696"/>
                </a:lnTo>
                <a:cubicBezTo>
                  <a:pt x="650" y="696"/>
                  <a:pt x="694" y="651"/>
                  <a:pt x="694" y="597"/>
                </a:cubicBezTo>
                <a:lnTo>
                  <a:pt x="756" y="597"/>
                </a:lnTo>
                <a:cubicBezTo>
                  <a:pt x="778" y="597"/>
                  <a:pt x="794" y="580"/>
                  <a:pt x="794" y="560"/>
                </a:cubicBezTo>
                <a:cubicBezTo>
                  <a:pt x="794" y="539"/>
                  <a:pt x="778" y="522"/>
                  <a:pt x="756" y="522"/>
                </a:cubicBezTo>
                <a:lnTo>
                  <a:pt x="694" y="522"/>
                </a:lnTo>
                <a:lnTo>
                  <a:pt x="694" y="435"/>
                </a:lnTo>
                <a:lnTo>
                  <a:pt x="756" y="435"/>
                </a:lnTo>
                <a:cubicBezTo>
                  <a:pt x="778" y="435"/>
                  <a:pt x="794" y="419"/>
                  <a:pt x="794" y="398"/>
                </a:cubicBezTo>
                <a:cubicBezTo>
                  <a:pt x="794" y="378"/>
                  <a:pt x="778" y="361"/>
                  <a:pt x="756" y="361"/>
                </a:cubicBezTo>
                <a:lnTo>
                  <a:pt x="694" y="361"/>
                </a:lnTo>
                <a:lnTo>
                  <a:pt x="694" y="274"/>
                </a:lnTo>
                <a:lnTo>
                  <a:pt x="756" y="274"/>
                </a:lnTo>
                <a:cubicBezTo>
                  <a:pt x="778" y="274"/>
                  <a:pt x="794" y="258"/>
                  <a:pt x="794" y="237"/>
                </a:cubicBezTo>
                <a:cubicBezTo>
                  <a:pt x="794" y="216"/>
                  <a:pt x="778" y="200"/>
                  <a:pt x="756" y="200"/>
                </a:cubicBezTo>
                <a:lnTo>
                  <a:pt x="694" y="200"/>
                </a:lnTo>
                <a:cubicBezTo>
                  <a:pt x="694" y="145"/>
                  <a:pt x="650" y="101"/>
                  <a:pt x="595" y="101"/>
                </a:cubicBezTo>
                <a:lnTo>
                  <a:pt x="595" y="39"/>
                </a:lnTo>
                <a:cubicBezTo>
                  <a:pt x="595" y="17"/>
                  <a:pt x="578" y="0"/>
                  <a:pt x="558" y="0"/>
                </a:cubicBezTo>
                <a:cubicBezTo>
                  <a:pt x="537" y="0"/>
                  <a:pt x="521" y="17"/>
                  <a:pt x="521" y="39"/>
                </a:cubicBezTo>
                <a:lnTo>
                  <a:pt x="521" y="101"/>
                </a:lnTo>
                <a:lnTo>
                  <a:pt x="434" y="101"/>
                </a:lnTo>
                <a:lnTo>
                  <a:pt x="434" y="39"/>
                </a:lnTo>
                <a:cubicBezTo>
                  <a:pt x="434" y="17"/>
                  <a:pt x="417" y="0"/>
                  <a:pt x="396" y="0"/>
                </a:cubicBezTo>
                <a:cubicBezTo>
                  <a:pt x="376" y="0"/>
                  <a:pt x="359" y="17"/>
                  <a:pt x="359" y="39"/>
                </a:cubicBezTo>
                <a:lnTo>
                  <a:pt x="359" y="101"/>
                </a:lnTo>
                <a:lnTo>
                  <a:pt x="272" y="101"/>
                </a:lnTo>
                <a:lnTo>
                  <a:pt x="272" y="39"/>
                </a:lnTo>
                <a:moveTo>
                  <a:pt x="248" y="200"/>
                </a:moveTo>
                <a:lnTo>
                  <a:pt x="545" y="200"/>
                </a:lnTo>
                <a:cubicBezTo>
                  <a:pt x="573" y="200"/>
                  <a:pt x="595" y="222"/>
                  <a:pt x="595" y="249"/>
                </a:cubicBezTo>
                <a:lnTo>
                  <a:pt x="595" y="547"/>
                </a:lnTo>
                <a:cubicBezTo>
                  <a:pt x="595" y="575"/>
                  <a:pt x="573" y="597"/>
                  <a:pt x="545" y="597"/>
                </a:cubicBezTo>
                <a:lnTo>
                  <a:pt x="248" y="597"/>
                </a:lnTo>
                <a:cubicBezTo>
                  <a:pt x="220" y="597"/>
                  <a:pt x="198" y="575"/>
                  <a:pt x="198" y="547"/>
                </a:cubicBezTo>
                <a:lnTo>
                  <a:pt x="198" y="249"/>
                </a:lnTo>
                <a:cubicBezTo>
                  <a:pt x="198" y="222"/>
                  <a:pt x="220" y="200"/>
                  <a:pt x="248" y="200"/>
                </a:cubicBezTo>
                <a:moveTo>
                  <a:pt x="545" y="249"/>
                </a:moveTo>
                <a:lnTo>
                  <a:pt x="248" y="249"/>
                </a:lnTo>
                <a:lnTo>
                  <a:pt x="248" y="547"/>
                </a:lnTo>
                <a:lnTo>
                  <a:pt x="545" y="547"/>
                </a:lnTo>
                <a:lnTo>
                  <a:pt x="545" y="249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1" name="文本框 350"/>
          <p:cNvSpPr txBox="1"/>
          <p:nvPr/>
        </p:nvSpPr>
        <p:spPr>
          <a:xfrm>
            <a:off x="6705720" y="1099440"/>
            <a:ext cx="2838919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i="0" u="none" strike="noStrike">
                <a:solidFill>
                  <a:srgbClr val="6B728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sz="1500" b="0" i="0" u="none" strike="noStrike">
                <a:solidFill>
                  <a:srgbClr val="6B728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sz="1500" b="0" i="0" u="none" strike="noStrike">
                <a:solidFill>
                  <a:srgbClr val="6B728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MOM</a:t>
            </a:r>
            <a:r>
              <a:rPr lang="zh-CN" sz="1500" b="0" i="0" u="none" strike="noStrike">
                <a:solidFill>
                  <a:srgbClr val="6B728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中的核心应用场景介绍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2" name="文本框 351"/>
          <p:cNvSpPr txBox="1"/>
          <p:nvPr/>
        </p:nvSpPr>
        <p:spPr>
          <a:xfrm>
            <a:off x="7162920" y="2957040"/>
            <a:ext cx="4289636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预测性维护：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基于设备传感器数据，预测故障风险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3" name="任意多边形 352"/>
          <p:cNvSpPr/>
          <p:nvPr/>
        </p:nvSpPr>
        <p:spPr>
          <a:xfrm>
            <a:off x="6705360" y="3856320"/>
            <a:ext cx="321840" cy="250200"/>
          </a:xfrm>
          <a:custGeom>
            <a:avLst/>
            <a:gdLst/>
            <a:ahLst/>
            <a:cxnLst/>
            <a:rect l="0" t="0" r="r" b="b"/>
            <a:pathLst>
              <a:path w="894" h="695">
                <a:moveTo>
                  <a:pt x="447" y="0"/>
                </a:moveTo>
                <a:cubicBezTo>
                  <a:pt x="321" y="0"/>
                  <a:pt x="221" y="58"/>
                  <a:pt x="148" y="126"/>
                </a:cubicBezTo>
                <a:cubicBezTo>
                  <a:pt x="76" y="193"/>
                  <a:pt x="27" y="274"/>
                  <a:pt x="4" y="329"/>
                </a:cubicBezTo>
                <a:cubicBezTo>
                  <a:pt x="-1" y="341"/>
                  <a:pt x="-1" y="355"/>
                  <a:pt x="4" y="367"/>
                </a:cubicBezTo>
                <a:cubicBezTo>
                  <a:pt x="27" y="422"/>
                  <a:pt x="76" y="503"/>
                  <a:pt x="148" y="570"/>
                </a:cubicBezTo>
                <a:cubicBezTo>
                  <a:pt x="221" y="638"/>
                  <a:pt x="321" y="695"/>
                  <a:pt x="447" y="695"/>
                </a:cubicBezTo>
                <a:cubicBezTo>
                  <a:pt x="572" y="695"/>
                  <a:pt x="673" y="638"/>
                  <a:pt x="746" y="570"/>
                </a:cubicBezTo>
                <a:cubicBezTo>
                  <a:pt x="819" y="503"/>
                  <a:pt x="867" y="422"/>
                  <a:pt x="890" y="367"/>
                </a:cubicBezTo>
                <a:cubicBezTo>
                  <a:pt x="896" y="355"/>
                  <a:pt x="896" y="341"/>
                  <a:pt x="890" y="329"/>
                </a:cubicBezTo>
                <a:cubicBezTo>
                  <a:pt x="867" y="274"/>
                  <a:pt x="819" y="193"/>
                  <a:pt x="746" y="126"/>
                </a:cubicBezTo>
                <a:cubicBezTo>
                  <a:pt x="673" y="58"/>
                  <a:pt x="572" y="0"/>
                  <a:pt x="447" y="0"/>
                </a:cubicBezTo>
                <a:moveTo>
                  <a:pt x="223" y="348"/>
                </a:moveTo>
                <a:cubicBezTo>
                  <a:pt x="223" y="333"/>
                  <a:pt x="225" y="319"/>
                  <a:pt x="228" y="305"/>
                </a:cubicBezTo>
                <a:cubicBezTo>
                  <a:pt x="231" y="290"/>
                  <a:pt x="235" y="276"/>
                  <a:pt x="240" y="263"/>
                </a:cubicBezTo>
                <a:cubicBezTo>
                  <a:pt x="246" y="249"/>
                  <a:pt x="253" y="236"/>
                  <a:pt x="261" y="224"/>
                </a:cubicBezTo>
                <a:cubicBezTo>
                  <a:pt x="269" y="212"/>
                  <a:pt x="278" y="201"/>
                  <a:pt x="289" y="190"/>
                </a:cubicBezTo>
                <a:cubicBezTo>
                  <a:pt x="299" y="180"/>
                  <a:pt x="310" y="171"/>
                  <a:pt x="323" y="162"/>
                </a:cubicBezTo>
                <a:cubicBezTo>
                  <a:pt x="335" y="154"/>
                  <a:pt x="348" y="147"/>
                  <a:pt x="361" y="142"/>
                </a:cubicBezTo>
                <a:cubicBezTo>
                  <a:pt x="375" y="136"/>
                  <a:pt x="389" y="132"/>
                  <a:pt x="403" y="129"/>
                </a:cubicBezTo>
                <a:cubicBezTo>
                  <a:pt x="417" y="126"/>
                  <a:pt x="432" y="125"/>
                  <a:pt x="447" y="125"/>
                </a:cubicBezTo>
                <a:cubicBezTo>
                  <a:pt x="461" y="125"/>
                  <a:pt x="476" y="126"/>
                  <a:pt x="490" y="129"/>
                </a:cubicBezTo>
                <a:cubicBezTo>
                  <a:pt x="505" y="132"/>
                  <a:pt x="519" y="136"/>
                  <a:pt x="532" y="142"/>
                </a:cubicBezTo>
                <a:cubicBezTo>
                  <a:pt x="546" y="147"/>
                  <a:pt x="558" y="154"/>
                  <a:pt x="571" y="162"/>
                </a:cubicBezTo>
                <a:cubicBezTo>
                  <a:pt x="584" y="171"/>
                  <a:pt x="595" y="180"/>
                  <a:pt x="606" y="190"/>
                </a:cubicBezTo>
                <a:cubicBezTo>
                  <a:pt x="616" y="201"/>
                  <a:pt x="625" y="212"/>
                  <a:pt x="633" y="224"/>
                </a:cubicBezTo>
                <a:cubicBezTo>
                  <a:pt x="641" y="236"/>
                  <a:pt x="648" y="249"/>
                  <a:pt x="654" y="263"/>
                </a:cubicBezTo>
                <a:cubicBezTo>
                  <a:pt x="660" y="276"/>
                  <a:pt x="664" y="290"/>
                  <a:pt x="667" y="305"/>
                </a:cubicBezTo>
                <a:cubicBezTo>
                  <a:pt x="669" y="319"/>
                  <a:pt x="671" y="333"/>
                  <a:pt x="671" y="348"/>
                </a:cubicBezTo>
                <a:cubicBezTo>
                  <a:pt x="671" y="363"/>
                  <a:pt x="669" y="377"/>
                  <a:pt x="667" y="392"/>
                </a:cubicBezTo>
                <a:cubicBezTo>
                  <a:pt x="664" y="406"/>
                  <a:pt x="660" y="420"/>
                  <a:pt x="654" y="434"/>
                </a:cubicBezTo>
                <a:cubicBezTo>
                  <a:pt x="648" y="447"/>
                  <a:pt x="641" y="460"/>
                  <a:pt x="633" y="472"/>
                </a:cubicBezTo>
                <a:cubicBezTo>
                  <a:pt x="625" y="484"/>
                  <a:pt x="616" y="496"/>
                  <a:pt x="606" y="506"/>
                </a:cubicBezTo>
                <a:cubicBezTo>
                  <a:pt x="595" y="516"/>
                  <a:pt x="584" y="526"/>
                  <a:pt x="571" y="534"/>
                </a:cubicBezTo>
                <a:cubicBezTo>
                  <a:pt x="558" y="542"/>
                  <a:pt x="546" y="549"/>
                  <a:pt x="532" y="554"/>
                </a:cubicBezTo>
                <a:cubicBezTo>
                  <a:pt x="519" y="560"/>
                  <a:pt x="505" y="564"/>
                  <a:pt x="490" y="567"/>
                </a:cubicBezTo>
                <a:cubicBezTo>
                  <a:pt x="476" y="570"/>
                  <a:pt x="461" y="571"/>
                  <a:pt x="447" y="571"/>
                </a:cubicBezTo>
                <a:cubicBezTo>
                  <a:pt x="432" y="571"/>
                  <a:pt x="417" y="570"/>
                  <a:pt x="403" y="567"/>
                </a:cubicBezTo>
                <a:cubicBezTo>
                  <a:pt x="389" y="564"/>
                  <a:pt x="375" y="560"/>
                  <a:pt x="361" y="554"/>
                </a:cubicBezTo>
                <a:cubicBezTo>
                  <a:pt x="348" y="549"/>
                  <a:pt x="335" y="542"/>
                  <a:pt x="323" y="534"/>
                </a:cubicBezTo>
                <a:cubicBezTo>
                  <a:pt x="310" y="526"/>
                  <a:pt x="299" y="516"/>
                  <a:pt x="289" y="506"/>
                </a:cubicBezTo>
                <a:cubicBezTo>
                  <a:pt x="278" y="496"/>
                  <a:pt x="269" y="484"/>
                  <a:pt x="261" y="472"/>
                </a:cubicBezTo>
                <a:cubicBezTo>
                  <a:pt x="253" y="460"/>
                  <a:pt x="246" y="447"/>
                  <a:pt x="240" y="434"/>
                </a:cubicBezTo>
                <a:cubicBezTo>
                  <a:pt x="235" y="420"/>
                  <a:pt x="231" y="406"/>
                  <a:pt x="228" y="392"/>
                </a:cubicBezTo>
                <a:cubicBezTo>
                  <a:pt x="225" y="377"/>
                  <a:pt x="223" y="363"/>
                  <a:pt x="223" y="348"/>
                </a:cubicBezTo>
                <a:moveTo>
                  <a:pt x="447" y="249"/>
                </a:moveTo>
                <a:cubicBezTo>
                  <a:pt x="447" y="304"/>
                  <a:pt x="402" y="348"/>
                  <a:pt x="347" y="348"/>
                </a:cubicBezTo>
                <a:cubicBezTo>
                  <a:pt x="336" y="348"/>
                  <a:pt x="326" y="346"/>
                  <a:pt x="316" y="343"/>
                </a:cubicBezTo>
                <a:cubicBezTo>
                  <a:pt x="307" y="340"/>
                  <a:pt x="298" y="345"/>
                  <a:pt x="298" y="354"/>
                </a:cubicBezTo>
                <a:cubicBezTo>
                  <a:pt x="298" y="365"/>
                  <a:pt x="300" y="376"/>
                  <a:pt x="303" y="387"/>
                </a:cubicBezTo>
                <a:cubicBezTo>
                  <a:pt x="324" y="466"/>
                  <a:pt x="406" y="513"/>
                  <a:pt x="485" y="492"/>
                </a:cubicBezTo>
                <a:cubicBezTo>
                  <a:pt x="564" y="471"/>
                  <a:pt x="613" y="389"/>
                  <a:pt x="591" y="309"/>
                </a:cubicBezTo>
                <a:cubicBezTo>
                  <a:pt x="573" y="245"/>
                  <a:pt x="516" y="202"/>
                  <a:pt x="453" y="199"/>
                </a:cubicBezTo>
                <a:cubicBezTo>
                  <a:pt x="444" y="199"/>
                  <a:pt x="439" y="209"/>
                  <a:pt x="442" y="217"/>
                </a:cubicBezTo>
                <a:cubicBezTo>
                  <a:pt x="445" y="227"/>
                  <a:pt x="447" y="238"/>
                  <a:pt x="447" y="249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4" name="文本框 353"/>
          <p:cNvSpPr txBox="1"/>
          <p:nvPr/>
        </p:nvSpPr>
        <p:spPr>
          <a:xfrm>
            <a:off x="7162920" y="3271320"/>
            <a:ext cx="141545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（准确率 </a:t>
            </a:r>
            <a:r>
              <a:rPr lang="en-US" sz="15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85%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5" name="文本框 354"/>
          <p:cNvSpPr txBox="1"/>
          <p:nvPr/>
        </p:nvSpPr>
        <p:spPr>
          <a:xfrm>
            <a:off x="7162920" y="3804840"/>
            <a:ext cx="4459554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质量检测：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机器视觉识别外观缺陷，检测效率提升 </a:t>
            </a:r>
            <a:r>
              <a:rPr lang="en-US" sz="15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6" name="任意多边形 355"/>
          <p:cNvSpPr/>
          <p:nvPr/>
        </p:nvSpPr>
        <p:spPr>
          <a:xfrm>
            <a:off x="6705360" y="4704120"/>
            <a:ext cx="321840" cy="250200"/>
          </a:xfrm>
          <a:custGeom>
            <a:avLst/>
            <a:gdLst/>
            <a:ahLst/>
            <a:cxnLst/>
            <a:rect l="0" t="0" r="r" b="b"/>
            <a:pathLst>
              <a:path w="894" h="695">
                <a:moveTo>
                  <a:pt x="323" y="74"/>
                </a:moveTo>
                <a:cubicBezTo>
                  <a:pt x="323" y="33"/>
                  <a:pt x="356" y="0"/>
                  <a:pt x="397" y="0"/>
                </a:cubicBezTo>
                <a:lnTo>
                  <a:pt x="496" y="0"/>
                </a:lnTo>
                <a:cubicBezTo>
                  <a:pt x="537" y="0"/>
                  <a:pt x="572" y="33"/>
                  <a:pt x="572" y="74"/>
                </a:cubicBezTo>
                <a:lnTo>
                  <a:pt x="572" y="173"/>
                </a:lnTo>
                <a:cubicBezTo>
                  <a:pt x="572" y="214"/>
                  <a:pt x="537" y="248"/>
                  <a:pt x="496" y="248"/>
                </a:cubicBezTo>
                <a:lnTo>
                  <a:pt x="484" y="248"/>
                </a:lnTo>
                <a:lnTo>
                  <a:pt x="484" y="310"/>
                </a:lnTo>
                <a:lnTo>
                  <a:pt x="721" y="310"/>
                </a:lnTo>
                <a:cubicBezTo>
                  <a:pt x="768" y="310"/>
                  <a:pt x="807" y="349"/>
                  <a:pt x="807" y="396"/>
                </a:cubicBezTo>
                <a:lnTo>
                  <a:pt x="807" y="446"/>
                </a:lnTo>
                <a:lnTo>
                  <a:pt x="820" y="446"/>
                </a:lnTo>
                <a:cubicBezTo>
                  <a:pt x="861" y="446"/>
                  <a:pt x="894" y="480"/>
                  <a:pt x="894" y="522"/>
                </a:cubicBezTo>
                <a:lnTo>
                  <a:pt x="894" y="621"/>
                </a:lnTo>
                <a:cubicBezTo>
                  <a:pt x="894" y="662"/>
                  <a:pt x="861" y="695"/>
                  <a:pt x="820" y="695"/>
                </a:cubicBezTo>
                <a:lnTo>
                  <a:pt x="721" y="695"/>
                </a:lnTo>
                <a:cubicBezTo>
                  <a:pt x="679" y="695"/>
                  <a:pt x="646" y="662"/>
                  <a:pt x="646" y="621"/>
                </a:cubicBezTo>
                <a:lnTo>
                  <a:pt x="646" y="522"/>
                </a:lnTo>
                <a:cubicBezTo>
                  <a:pt x="646" y="480"/>
                  <a:pt x="679" y="446"/>
                  <a:pt x="721" y="446"/>
                </a:cubicBezTo>
                <a:lnTo>
                  <a:pt x="733" y="446"/>
                </a:lnTo>
                <a:lnTo>
                  <a:pt x="733" y="396"/>
                </a:lnTo>
                <a:cubicBezTo>
                  <a:pt x="733" y="390"/>
                  <a:pt x="727" y="384"/>
                  <a:pt x="721" y="384"/>
                </a:cubicBezTo>
                <a:lnTo>
                  <a:pt x="484" y="384"/>
                </a:lnTo>
                <a:lnTo>
                  <a:pt x="484" y="446"/>
                </a:lnTo>
                <a:lnTo>
                  <a:pt x="496" y="446"/>
                </a:lnTo>
                <a:cubicBezTo>
                  <a:pt x="537" y="446"/>
                  <a:pt x="572" y="480"/>
                  <a:pt x="572" y="522"/>
                </a:cubicBezTo>
                <a:lnTo>
                  <a:pt x="572" y="621"/>
                </a:lnTo>
                <a:cubicBezTo>
                  <a:pt x="572" y="662"/>
                  <a:pt x="537" y="695"/>
                  <a:pt x="496" y="695"/>
                </a:cubicBezTo>
                <a:lnTo>
                  <a:pt x="397" y="695"/>
                </a:lnTo>
                <a:cubicBezTo>
                  <a:pt x="356" y="695"/>
                  <a:pt x="323" y="662"/>
                  <a:pt x="323" y="621"/>
                </a:cubicBezTo>
                <a:lnTo>
                  <a:pt x="323" y="522"/>
                </a:lnTo>
                <a:cubicBezTo>
                  <a:pt x="323" y="480"/>
                  <a:pt x="356" y="446"/>
                  <a:pt x="397" y="446"/>
                </a:cubicBezTo>
                <a:lnTo>
                  <a:pt x="409" y="446"/>
                </a:lnTo>
                <a:lnTo>
                  <a:pt x="409" y="384"/>
                </a:lnTo>
                <a:lnTo>
                  <a:pt x="174" y="384"/>
                </a:lnTo>
                <a:cubicBezTo>
                  <a:pt x="167" y="384"/>
                  <a:pt x="161" y="390"/>
                  <a:pt x="161" y="396"/>
                </a:cubicBezTo>
                <a:lnTo>
                  <a:pt x="161" y="446"/>
                </a:lnTo>
                <a:lnTo>
                  <a:pt x="174" y="446"/>
                </a:lnTo>
                <a:cubicBezTo>
                  <a:pt x="215" y="446"/>
                  <a:pt x="248" y="480"/>
                  <a:pt x="248" y="522"/>
                </a:cubicBezTo>
                <a:lnTo>
                  <a:pt x="248" y="621"/>
                </a:lnTo>
                <a:cubicBezTo>
                  <a:pt x="248" y="662"/>
                  <a:pt x="215" y="695"/>
                  <a:pt x="174" y="695"/>
                </a:cubicBezTo>
                <a:lnTo>
                  <a:pt x="75" y="695"/>
                </a:lnTo>
                <a:cubicBezTo>
                  <a:pt x="33" y="695"/>
                  <a:pt x="0" y="662"/>
                  <a:pt x="0" y="621"/>
                </a:cubicBezTo>
                <a:lnTo>
                  <a:pt x="0" y="522"/>
                </a:lnTo>
                <a:cubicBezTo>
                  <a:pt x="0" y="480"/>
                  <a:pt x="33" y="446"/>
                  <a:pt x="75" y="446"/>
                </a:cubicBezTo>
                <a:lnTo>
                  <a:pt x="87" y="446"/>
                </a:lnTo>
                <a:lnTo>
                  <a:pt x="87" y="396"/>
                </a:lnTo>
                <a:cubicBezTo>
                  <a:pt x="87" y="349"/>
                  <a:pt x="126" y="310"/>
                  <a:pt x="174" y="310"/>
                </a:cubicBezTo>
                <a:lnTo>
                  <a:pt x="409" y="310"/>
                </a:lnTo>
                <a:lnTo>
                  <a:pt x="409" y="248"/>
                </a:lnTo>
                <a:lnTo>
                  <a:pt x="397" y="248"/>
                </a:lnTo>
                <a:cubicBezTo>
                  <a:pt x="356" y="248"/>
                  <a:pt x="323" y="214"/>
                  <a:pt x="323" y="173"/>
                </a:cubicBezTo>
                <a:lnTo>
                  <a:pt x="323" y="74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7" name="文本框 356"/>
          <p:cNvSpPr txBox="1"/>
          <p:nvPr/>
        </p:nvSpPr>
        <p:spPr>
          <a:xfrm>
            <a:off x="7162920" y="4119120"/>
            <a:ext cx="192360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倍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8" name="图片 357"/>
          <p:cNvPicPr/>
          <p:nvPr/>
        </p:nvPicPr>
        <p:blipFill>
          <a:blip r:embed="rId2"/>
          <a:stretch/>
        </p:blipFill>
        <p:spPr>
          <a:xfrm>
            <a:off x="-10440" y="0"/>
            <a:ext cx="611640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9" name="图片 358"/>
          <p:cNvPicPr/>
          <p:nvPr/>
        </p:nvPicPr>
        <p:blipFill>
          <a:blip r:embed="rId3"/>
          <a:stretch/>
        </p:blipFill>
        <p:spPr>
          <a:xfrm>
            <a:off x="0" y="6134040"/>
            <a:ext cx="6095520" cy="723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0" name="文本框 359"/>
          <p:cNvSpPr txBox="1"/>
          <p:nvPr/>
        </p:nvSpPr>
        <p:spPr>
          <a:xfrm>
            <a:off x="7162920" y="4652280"/>
            <a:ext cx="4284827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智能排产：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APS+AI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算法，插单响应时间缩短 </a:t>
            </a:r>
            <a:r>
              <a:rPr lang="en-US" sz="15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60%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1" name="文本框 360"/>
          <p:cNvSpPr txBox="1"/>
          <p:nvPr/>
        </p:nvSpPr>
        <p:spPr>
          <a:xfrm>
            <a:off x="228600" y="6413040"/>
            <a:ext cx="1686359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350" b="0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AI+</a:t>
            </a:r>
            <a:r>
              <a:rPr lang="zh-CN" sz="1350" b="0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制造业融合概念图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任意多边形 361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3" name="任意多边形 362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4" name="任意多边形 363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5" name="任意多边形 364"/>
          <p:cNvSpPr/>
          <p:nvPr/>
        </p:nvSpPr>
        <p:spPr>
          <a:xfrm>
            <a:off x="609480" y="1104840"/>
            <a:ext cx="762120" cy="38160"/>
          </a:xfrm>
          <a:custGeom>
            <a:avLst/>
            <a:gdLst/>
            <a:ahLst/>
            <a:cxnLst/>
            <a:rect l="0" t="0" r="r" b="b"/>
            <a:pathLst>
              <a:path w="2117" h="106">
                <a:moveTo>
                  <a:pt x="0" y="54"/>
                </a:moveTo>
                <a:cubicBezTo>
                  <a:pt x="0" y="47"/>
                  <a:pt x="1" y="40"/>
                  <a:pt x="4" y="33"/>
                </a:cubicBezTo>
                <a:cubicBezTo>
                  <a:pt x="7" y="26"/>
                  <a:pt x="10" y="20"/>
                  <a:pt x="15" y="15"/>
                </a:cubicBezTo>
                <a:cubicBezTo>
                  <a:pt x="20" y="10"/>
                  <a:pt x="26" y="6"/>
                  <a:pt x="32" y="4"/>
                </a:cubicBezTo>
                <a:cubicBezTo>
                  <a:pt x="39" y="1"/>
                  <a:pt x="46" y="0"/>
                  <a:pt x="53" y="0"/>
                </a:cubicBezTo>
                <a:lnTo>
                  <a:pt x="2065" y="0"/>
                </a:lnTo>
                <a:cubicBezTo>
                  <a:pt x="2072" y="0"/>
                  <a:pt x="2078" y="1"/>
                  <a:pt x="2085" y="4"/>
                </a:cubicBezTo>
                <a:cubicBezTo>
                  <a:pt x="2091" y="6"/>
                  <a:pt x="2097" y="10"/>
                  <a:pt x="2102" y="15"/>
                </a:cubicBezTo>
                <a:cubicBezTo>
                  <a:pt x="2107" y="20"/>
                  <a:pt x="2111" y="26"/>
                  <a:pt x="2113" y="33"/>
                </a:cubicBezTo>
                <a:cubicBezTo>
                  <a:pt x="2116" y="40"/>
                  <a:pt x="2117" y="47"/>
                  <a:pt x="2117" y="54"/>
                </a:cubicBezTo>
                <a:cubicBezTo>
                  <a:pt x="2117" y="61"/>
                  <a:pt x="2116" y="67"/>
                  <a:pt x="2113" y="74"/>
                </a:cubicBezTo>
                <a:cubicBezTo>
                  <a:pt x="2111" y="80"/>
                  <a:pt x="2107" y="86"/>
                  <a:pt x="2102" y="91"/>
                </a:cubicBezTo>
                <a:cubicBezTo>
                  <a:pt x="2097" y="96"/>
                  <a:pt x="2091" y="100"/>
                  <a:pt x="2085" y="102"/>
                </a:cubicBezTo>
                <a:cubicBezTo>
                  <a:pt x="2078" y="105"/>
                  <a:pt x="2072" y="106"/>
                  <a:pt x="2065" y="106"/>
                </a:cubicBezTo>
                <a:lnTo>
                  <a:pt x="53" y="106"/>
                </a:lnTo>
                <a:cubicBezTo>
                  <a:pt x="46" y="106"/>
                  <a:pt x="39" y="105"/>
                  <a:pt x="32" y="102"/>
                </a:cubicBezTo>
                <a:cubicBezTo>
                  <a:pt x="26" y="100"/>
                  <a:pt x="20" y="96"/>
                  <a:pt x="15" y="91"/>
                </a:cubicBezTo>
                <a:cubicBezTo>
                  <a:pt x="10" y="86"/>
                  <a:pt x="7" y="80"/>
                  <a:pt x="4" y="74"/>
                </a:cubicBezTo>
                <a:cubicBezTo>
                  <a:pt x="1" y="67"/>
                  <a:pt x="0" y="61"/>
                  <a:pt x="0" y="54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6" name="任意多边形 365"/>
          <p:cNvSpPr/>
          <p:nvPr/>
        </p:nvSpPr>
        <p:spPr>
          <a:xfrm>
            <a:off x="609480" y="4314600"/>
            <a:ext cx="4876920" cy="10080"/>
          </a:xfrm>
          <a:custGeom>
            <a:avLst/>
            <a:gdLst/>
            <a:ahLst/>
            <a:cxnLst/>
            <a:rect l="0" t="0" r="r" b="b"/>
            <a:pathLst>
              <a:path w="13547" h="28">
                <a:moveTo>
                  <a:pt x="0" y="0"/>
                </a:moveTo>
                <a:lnTo>
                  <a:pt x="13547" y="0"/>
                </a:lnTo>
                <a:lnTo>
                  <a:pt x="13547" y="28"/>
                </a:lnTo>
                <a:lnTo>
                  <a:pt x="0" y="28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7" name="任意多边形 366"/>
          <p:cNvSpPr/>
          <p:nvPr/>
        </p:nvSpPr>
        <p:spPr>
          <a:xfrm>
            <a:off x="609480" y="257148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265" y="530"/>
                </a:moveTo>
                <a:cubicBezTo>
                  <a:pt x="283" y="530"/>
                  <a:pt x="300" y="529"/>
                  <a:pt x="317" y="524"/>
                </a:cubicBezTo>
                <a:cubicBezTo>
                  <a:pt x="334" y="521"/>
                  <a:pt x="351" y="516"/>
                  <a:pt x="367" y="509"/>
                </a:cubicBezTo>
                <a:cubicBezTo>
                  <a:pt x="383" y="503"/>
                  <a:pt x="398" y="494"/>
                  <a:pt x="412" y="485"/>
                </a:cubicBezTo>
                <a:cubicBezTo>
                  <a:pt x="427" y="475"/>
                  <a:pt x="440" y="464"/>
                  <a:pt x="453" y="452"/>
                </a:cubicBezTo>
                <a:cubicBezTo>
                  <a:pt x="465" y="440"/>
                  <a:pt x="476" y="426"/>
                  <a:pt x="485" y="412"/>
                </a:cubicBezTo>
                <a:cubicBezTo>
                  <a:pt x="495" y="397"/>
                  <a:pt x="503" y="382"/>
                  <a:pt x="510" y="366"/>
                </a:cubicBezTo>
                <a:cubicBezTo>
                  <a:pt x="517" y="350"/>
                  <a:pt x="522" y="333"/>
                  <a:pt x="525" y="316"/>
                </a:cubicBezTo>
                <a:cubicBezTo>
                  <a:pt x="528" y="299"/>
                  <a:pt x="530" y="282"/>
                  <a:pt x="530" y="265"/>
                </a:cubicBezTo>
                <a:cubicBezTo>
                  <a:pt x="530" y="247"/>
                  <a:pt x="528" y="230"/>
                  <a:pt x="525" y="213"/>
                </a:cubicBezTo>
                <a:cubicBezTo>
                  <a:pt x="522" y="196"/>
                  <a:pt x="517" y="180"/>
                  <a:pt x="510" y="164"/>
                </a:cubicBezTo>
                <a:cubicBezTo>
                  <a:pt x="503" y="148"/>
                  <a:pt x="495" y="132"/>
                  <a:pt x="485" y="118"/>
                </a:cubicBezTo>
                <a:cubicBezTo>
                  <a:pt x="476" y="103"/>
                  <a:pt x="465" y="90"/>
                  <a:pt x="453" y="78"/>
                </a:cubicBezTo>
                <a:cubicBezTo>
                  <a:pt x="440" y="65"/>
                  <a:pt x="427" y="54"/>
                  <a:pt x="412" y="45"/>
                </a:cubicBezTo>
                <a:cubicBezTo>
                  <a:pt x="398" y="35"/>
                  <a:pt x="383" y="27"/>
                  <a:pt x="367" y="20"/>
                </a:cubicBezTo>
                <a:cubicBezTo>
                  <a:pt x="351" y="14"/>
                  <a:pt x="334" y="9"/>
                  <a:pt x="317" y="5"/>
                </a:cubicBezTo>
                <a:cubicBezTo>
                  <a:pt x="300" y="2"/>
                  <a:pt x="283" y="0"/>
                  <a:pt x="265" y="0"/>
                </a:cubicBezTo>
                <a:cubicBezTo>
                  <a:pt x="248" y="0"/>
                  <a:pt x="231" y="2"/>
                  <a:pt x="214" y="5"/>
                </a:cubicBezTo>
                <a:cubicBezTo>
                  <a:pt x="197" y="9"/>
                  <a:pt x="180" y="14"/>
                  <a:pt x="164" y="20"/>
                </a:cubicBezTo>
                <a:cubicBezTo>
                  <a:pt x="147" y="27"/>
                  <a:pt x="132" y="35"/>
                  <a:pt x="117" y="45"/>
                </a:cubicBezTo>
                <a:cubicBezTo>
                  <a:pt x="103" y="54"/>
                  <a:pt x="90" y="65"/>
                  <a:pt x="77" y="78"/>
                </a:cubicBezTo>
                <a:cubicBezTo>
                  <a:pt x="65" y="90"/>
                  <a:pt x="54" y="103"/>
                  <a:pt x="44" y="118"/>
                </a:cubicBezTo>
                <a:cubicBezTo>
                  <a:pt x="35" y="132"/>
                  <a:pt x="27" y="148"/>
                  <a:pt x="20" y="164"/>
                </a:cubicBezTo>
                <a:cubicBezTo>
                  <a:pt x="13" y="180"/>
                  <a:pt x="8" y="196"/>
                  <a:pt x="5" y="213"/>
                </a:cubicBezTo>
                <a:cubicBezTo>
                  <a:pt x="2" y="230"/>
                  <a:pt x="0" y="247"/>
                  <a:pt x="0" y="265"/>
                </a:cubicBezTo>
                <a:cubicBezTo>
                  <a:pt x="0" y="282"/>
                  <a:pt x="2" y="299"/>
                  <a:pt x="5" y="316"/>
                </a:cubicBezTo>
                <a:cubicBezTo>
                  <a:pt x="8" y="333"/>
                  <a:pt x="13" y="350"/>
                  <a:pt x="20" y="366"/>
                </a:cubicBezTo>
                <a:cubicBezTo>
                  <a:pt x="27" y="382"/>
                  <a:pt x="35" y="397"/>
                  <a:pt x="44" y="412"/>
                </a:cubicBezTo>
                <a:cubicBezTo>
                  <a:pt x="54" y="426"/>
                  <a:pt x="65" y="440"/>
                  <a:pt x="77" y="452"/>
                </a:cubicBezTo>
                <a:cubicBezTo>
                  <a:pt x="90" y="464"/>
                  <a:pt x="103" y="475"/>
                  <a:pt x="117" y="485"/>
                </a:cubicBezTo>
                <a:cubicBezTo>
                  <a:pt x="132" y="494"/>
                  <a:pt x="147" y="503"/>
                  <a:pt x="164" y="509"/>
                </a:cubicBezTo>
                <a:cubicBezTo>
                  <a:pt x="180" y="516"/>
                  <a:pt x="197" y="521"/>
                  <a:pt x="214" y="524"/>
                </a:cubicBezTo>
                <a:cubicBezTo>
                  <a:pt x="231" y="529"/>
                  <a:pt x="248" y="530"/>
                  <a:pt x="265" y="530"/>
                </a:cubicBezTo>
                <a:moveTo>
                  <a:pt x="382" y="216"/>
                </a:moveTo>
                <a:lnTo>
                  <a:pt x="250" y="349"/>
                </a:lnTo>
                <a:cubicBezTo>
                  <a:pt x="240" y="358"/>
                  <a:pt x="224" y="358"/>
                  <a:pt x="215" y="349"/>
                </a:cubicBezTo>
                <a:lnTo>
                  <a:pt x="148" y="282"/>
                </a:lnTo>
                <a:cubicBezTo>
                  <a:pt x="138" y="273"/>
                  <a:pt x="138" y="257"/>
                  <a:pt x="148" y="247"/>
                </a:cubicBezTo>
                <a:cubicBezTo>
                  <a:pt x="157" y="238"/>
                  <a:pt x="174" y="238"/>
                  <a:pt x="184" y="247"/>
                </a:cubicBezTo>
                <a:lnTo>
                  <a:pt x="232" y="296"/>
                </a:lnTo>
                <a:lnTo>
                  <a:pt x="347" y="181"/>
                </a:lnTo>
                <a:cubicBezTo>
                  <a:pt x="357" y="171"/>
                  <a:pt x="372" y="171"/>
                  <a:pt x="382" y="181"/>
                </a:cubicBezTo>
                <a:cubicBezTo>
                  <a:pt x="392" y="191"/>
                  <a:pt x="392" y="207"/>
                  <a:pt x="382" y="216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8" name="文本框 367"/>
          <p:cNvSpPr txBox="1"/>
          <p:nvPr/>
        </p:nvSpPr>
        <p:spPr>
          <a:xfrm>
            <a:off x="609480" y="634320"/>
            <a:ext cx="1760097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应用价值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9" name="文本框 368"/>
          <p:cNvSpPr txBox="1"/>
          <p:nvPr/>
        </p:nvSpPr>
        <p:spPr>
          <a:xfrm>
            <a:off x="952560" y="2528280"/>
            <a:ext cx="1538883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设备停机时间减少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0" name="任意多边形 369"/>
          <p:cNvSpPr/>
          <p:nvPr/>
        </p:nvSpPr>
        <p:spPr>
          <a:xfrm>
            <a:off x="609480" y="317160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265" y="530"/>
                </a:moveTo>
                <a:cubicBezTo>
                  <a:pt x="283" y="530"/>
                  <a:pt x="300" y="529"/>
                  <a:pt x="317" y="525"/>
                </a:cubicBezTo>
                <a:cubicBezTo>
                  <a:pt x="334" y="522"/>
                  <a:pt x="351" y="517"/>
                  <a:pt x="367" y="510"/>
                </a:cubicBezTo>
                <a:cubicBezTo>
                  <a:pt x="383" y="504"/>
                  <a:pt x="398" y="495"/>
                  <a:pt x="412" y="486"/>
                </a:cubicBezTo>
                <a:cubicBezTo>
                  <a:pt x="427" y="476"/>
                  <a:pt x="440" y="465"/>
                  <a:pt x="453" y="453"/>
                </a:cubicBezTo>
                <a:cubicBezTo>
                  <a:pt x="465" y="440"/>
                  <a:pt x="476" y="426"/>
                  <a:pt x="485" y="412"/>
                </a:cubicBezTo>
                <a:cubicBezTo>
                  <a:pt x="495" y="397"/>
                  <a:pt x="503" y="382"/>
                  <a:pt x="510" y="366"/>
                </a:cubicBezTo>
                <a:cubicBezTo>
                  <a:pt x="517" y="350"/>
                  <a:pt x="522" y="333"/>
                  <a:pt x="525" y="316"/>
                </a:cubicBezTo>
                <a:cubicBezTo>
                  <a:pt x="528" y="299"/>
                  <a:pt x="530" y="282"/>
                  <a:pt x="530" y="265"/>
                </a:cubicBezTo>
                <a:cubicBezTo>
                  <a:pt x="530" y="247"/>
                  <a:pt x="528" y="230"/>
                  <a:pt x="525" y="213"/>
                </a:cubicBezTo>
                <a:cubicBezTo>
                  <a:pt x="522" y="196"/>
                  <a:pt x="517" y="180"/>
                  <a:pt x="510" y="163"/>
                </a:cubicBezTo>
                <a:cubicBezTo>
                  <a:pt x="503" y="147"/>
                  <a:pt x="495" y="132"/>
                  <a:pt x="485" y="118"/>
                </a:cubicBezTo>
                <a:cubicBezTo>
                  <a:pt x="476" y="103"/>
                  <a:pt x="465" y="90"/>
                  <a:pt x="453" y="78"/>
                </a:cubicBezTo>
                <a:cubicBezTo>
                  <a:pt x="440" y="65"/>
                  <a:pt x="427" y="54"/>
                  <a:pt x="412" y="45"/>
                </a:cubicBezTo>
                <a:cubicBezTo>
                  <a:pt x="398" y="35"/>
                  <a:pt x="383" y="27"/>
                  <a:pt x="367" y="20"/>
                </a:cubicBezTo>
                <a:cubicBezTo>
                  <a:pt x="351" y="14"/>
                  <a:pt x="334" y="9"/>
                  <a:pt x="317" y="5"/>
                </a:cubicBezTo>
                <a:cubicBezTo>
                  <a:pt x="300" y="2"/>
                  <a:pt x="283" y="0"/>
                  <a:pt x="265" y="0"/>
                </a:cubicBezTo>
                <a:cubicBezTo>
                  <a:pt x="248" y="0"/>
                  <a:pt x="231" y="2"/>
                  <a:pt x="214" y="5"/>
                </a:cubicBezTo>
                <a:cubicBezTo>
                  <a:pt x="197" y="9"/>
                  <a:pt x="180" y="14"/>
                  <a:pt x="164" y="20"/>
                </a:cubicBezTo>
                <a:cubicBezTo>
                  <a:pt x="147" y="27"/>
                  <a:pt x="132" y="35"/>
                  <a:pt x="117" y="45"/>
                </a:cubicBezTo>
                <a:cubicBezTo>
                  <a:pt x="103" y="54"/>
                  <a:pt x="90" y="65"/>
                  <a:pt x="77" y="78"/>
                </a:cubicBezTo>
                <a:cubicBezTo>
                  <a:pt x="65" y="90"/>
                  <a:pt x="54" y="103"/>
                  <a:pt x="44" y="118"/>
                </a:cubicBezTo>
                <a:cubicBezTo>
                  <a:pt x="35" y="132"/>
                  <a:pt x="27" y="147"/>
                  <a:pt x="20" y="163"/>
                </a:cubicBezTo>
                <a:cubicBezTo>
                  <a:pt x="13" y="180"/>
                  <a:pt x="8" y="196"/>
                  <a:pt x="5" y="213"/>
                </a:cubicBezTo>
                <a:cubicBezTo>
                  <a:pt x="2" y="230"/>
                  <a:pt x="0" y="247"/>
                  <a:pt x="0" y="265"/>
                </a:cubicBezTo>
                <a:cubicBezTo>
                  <a:pt x="0" y="282"/>
                  <a:pt x="2" y="299"/>
                  <a:pt x="5" y="316"/>
                </a:cubicBezTo>
                <a:cubicBezTo>
                  <a:pt x="8" y="333"/>
                  <a:pt x="13" y="350"/>
                  <a:pt x="20" y="366"/>
                </a:cubicBezTo>
                <a:cubicBezTo>
                  <a:pt x="27" y="382"/>
                  <a:pt x="35" y="397"/>
                  <a:pt x="44" y="412"/>
                </a:cubicBezTo>
                <a:cubicBezTo>
                  <a:pt x="54" y="426"/>
                  <a:pt x="65" y="440"/>
                  <a:pt x="77" y="453"/>
                </a:cubicBezTo>
                <a:cubicBezTo>
                  <a:pt x="90" y="465"/>
                  <a:pt x="103" y="476"/>
                  <a:pt x="117" y="486"/>
                </a:cubicBezTo>
                <a:cubicBezTo>
                  <a:pt x="132" y="495"/>
                  <a:pt x="147" y="504"/>
                  <a:pt x="164" y="510"/>
                </a:cubicBezTo>
                <a:cubicBezTo>
                  <a:pt x="180" y="517"/>
                  <a:pt x="197" y="522"/>
                  <a:pt x="214" y="525"/>
                </a:cubicBezTo>
                <a:cubicBezTo>
                  <a:pt x="231" y="529"/>
                  <a:pt x="248" y="530"/>
                  <a:pt x="265" y="530"/>
                </a:cubicBezTo>
                <a:moveTo>
                  <a:pt x="382" y="216"/>
                </a:moveTo>
                <a:lnTo>
                  <a:pt x="250" y="348"/>
                </a:lnTo>
                <a:cubicBezTo>
                  <a:pt x="240" y="358"/>
                  <a:pt x="224" y="358"/>
                  <a:pt x="215" y="348"/>
                </a:cubicBezTo>
                <a:lnTo>
                  <a:pt x="148" y="282"/>
                </a:lnTo>
                <a:cubicBezTo>
                  <a:pt x="138" y="273"/>
                  <a:pt x="138" y="257"/>
                  <a:pt x="148" y="247"/>
                </a:cubicBezTo>
                <a:cubicBezTo>
                  <a:pt x="157" y="238"/>
                  <a:pt x="174" y="238"/>
                  <a:pt x="184" y="247"/>
                </a:cubicBezTo>
                <a:lnTo>
                  <a:pt x="232" y="296"/>
                </a:lnTo>
                <a:lnTo>
                  <a:pt x="347" y="181"/>
                </a:lnTo>
                <a:cubicBezTo>
                  <a:pt x="357" y="171"/>
                  <a:pt x="372" y="171"/>
                  <a:pt x="382" y="181"/>
                </a:cubicBezTo>
                <a:cubicBezTo>
                  <a:pt x="392" y="191"/>
                  <a:pt x="392" y="206"/>
                  <a:pt x="382" y="216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1" name="文本框 370"/>
          <p:cNvSpPr txBox="1"/>
          <p:nvPr/>
        </p:nvSpPr>
        <p:spPr>
          <a:xfrm>
            <a:off x="2519280" y="2493000"/>
            <a:ext cx="474489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2" name="文本框 371"/>
          <p:cNvSpPr txBox="1"/>
          <p:nvPr/>
        </p:nvSpPr>
        <p:spPr>
          <a:xfrm>
            <a:off x="952560" y="3119040"/>
            <a:ext cx="1923604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质量检测人力成本降低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3" name="任意多边形 372"/>
          <p:cNvSpPr/>
          <p:nvPr/>
        </p:nvSpPr>
        <p:spPr>
          <a:xfrm>
            <a:off x="609480" y="376236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265" y="530"/>
                </a:moveTo>
                <a:cubicBezTo>
                  <a:pt x="283" y="530"/>
                  <a:pt x="300" y="528"/>
                  <a:pt x="317" y="525"/>
                </a:cubicBezTo>
                <a:cubicBezTo>
                  <a:pt x="334" y="521"/>
                  <a:pt x="351" y="516"/>
                  <a:pt x="367" y="510"/>
                </a:cubicBezTo>
                <a:cubicBezTo>
                  <a:pt x="383" y="503"/>
                  <a:pt x="398" y="495"/>
                  <a:pt x="412" y="485"/>
                </a:cubicBezTo>
                <a:cubicBezTo>
                  <a:pt x="427" y="475"/>
                  <a:pt x="440" y="464"/>
                  <a:pt x="453" y="452"/>
                </a:cubicBezTo>
                <a:cubicBezTo>
                  <a:pt x="465" y="440"/>
                  <a:pt x="476" y="427"/>
                  <a:pt x="485" y="412"/>
                </a:cubicBezTo>
                <a:cubicBezTo>
                  <a:pt x="495" y="398"/>
                  <a:pt x="503" y="381"/>
                  <a:pt x="510" y="365"/>
                </a:cubicBezTo>
                <a:cubicBezTo>
                  <a:pt x="517" y="349"/>
                  <a:pt x="522" y="333"/>
                  <a:pt x="525" y="316"/>
                </a:cubicBezTo>
                <a:cubicBezTo>
                  <a:pt x="528" y="299"/>
                  <a:pt x="530" y="281"/>
                  <a:pt x="530" y="264"/>
                </a:cubicBezTo>
                <a:cubicBezTo>
                  <a:pt x="530" y="247"/>
                  <a:pt x="528" y="230"/>
                  <a:pt x="525" y="213"/>
                </a:cubicBezTo>
                <a:cubicBezTo>
                  <a:pt x="522" y="195"/>
                  <a:pt x="517" y="179"/>
                  <a:pt x="510" y="163"/>
                </a:cubicBezTo>
                <a:cubicBezTo>
                  <a:pt x="503" y="147"/>
                  <a:pt x="495" y="132"/>
                  <a:pt x="485" y="117"/>
                </a:cubicBezTo>
                <a:cubicBezTo>
                  <a:pt x="476" y="103"/>
                  <a:pt x="465" y="89"/>
                  <a:pt x="453" y="77"/>
                </a:cubicBezTo>
                <a:cubicBezTo>
                  <a:pt x="440" y="65"/>
                  <a:pt x="427" y="54"/>
                  <a:pt x="412" y="44"/>
                </a:cubicBezTo>
                <a:cubicBezTo>
                  <a:pt x="398" y="34"/>
                  <a:pt x="383" y="26"/>
                  <a:pt x="367" y="20"/>
                </a:cubicBezTo>
                <a:cubicBezTo>
                  <a:pt x="351" y="13"/>
                  <a:pt x="334" y="8"/>
                  <a:pt x="317" y="5"/>
                </a:cubicBezTo>
                <a:cubicBezTo>
                  <a:pt x="300" y="1"/>
                  <a:pt x="283" y="0"/>
                  <a:pt x="265" y="0"/>
                </a:cubicBezTo>
                <a:cubicBezTo>
                  <a:pt x="248" y="0"/>
                  <a:pt x="231" y="1"/>
                  <a:pt x="214" y="5"/>
                </a:cubicBezTo>
                <a:cubicBezTo>
                  <a:pt x="197" y="8"/>
                  <a:pt x="180" y="13"/>
                  <a:pt x="164" y="20"/>
                </a:cubicBezTo>
                <a:cubicBezTo>
                  <a:pt x="147" y="26"/>
                  <a:pt x="132" y="34"/>
                  <a:pt x="117" y="44"/>
                </a:cubicBezTo>
                <a:cubicBezTo>
                  <a:pt x="103" y="54"/>
                  <a:pt x="90" y="65"/>
                  <a:pt x="77" y="77"/>
                </a:cubicBezTo>
                <a:cubicBezTo>
                  <a:pt x="65" y="89"/>
                  <a:pt x="54" y="103"/>
                  <a:pt x="44" y="117"/>
                </a:cubicBezTo>
                <a:cubicBezTo>
                  <a:pt x="35" y="132"/>
                  <a:pt x="27" y="147"/>
                  <a:pt x="20" y="163"/>
                </a:cubicBezTo>
                <a:cubicBezTo>
                  <a:pt x="13" y="179"/>
                  <a:pt x="8" y="195"/>
                  <a:pt x="5" y="213"/>
                </a:cubicBezTo>
                <a:cubicBezTo>
                  <a:pt x="2" y="230"/>
                  <a:pt x="0" y="247"/>
                  <a:pt x="0" y="264"/>
                </a:cubicBezTo>
                <a:cubicBezTo>
                  <a:pt x="0" y="281"/>
                  <a:pt x="2" y="299"/>
                  <a:pt x="5" y="316"/>
                </a:cubicBezTo>
                <a:cubicBezTo>
                  <a:pt x="8" y="333"/>
                  <a:pt x="13" y="349"/>
                  <a:pt x="20" y="365"/>
                </a:cubicBezTo>
                <a:cubicBezTo>
                  <a:pt x="27" y="381"/>
                  <a:pt x="35" y="398"/>
                  <a:pt x="44" y="412"/>
                </a:cubicBezTo>
                <a:cubicBezTo>
                  <a:pt x="54" y="427"/>
                  <a:pt x="65" y="440"/>
                  <a:pt x="77" y="452"/>
                </a:cubicBezTo>
                <a:cubicBezTo>
                  <a:pt x="90" y="464"/>
                  <a:pt x="103" y="475"/>
                  <a:pt x="117" y="485"/>
                </a:cubicBezTo>
                <a:cubicBezTo>
                  <a:pt x="132" y="495"/>
                  <a:pt x="147" y="503"/>
                  <a:pt x="164" y="510"/>
                </a:cubicBezTo>
                <a:cubicBezTo>
                  <a:pt x="180" y="516"/>
                  <a:pt x="197" y="521"/>
                  <a:pt x="214" y="525"/>
                </a:cubicBezTo>
                <a:cubicBezTo>
                  <a:pt x="231" y="528"/>
                  <a:pt x="248" y="530"/>
                  <a:pt x="265" y="530"/>
                </a:cubicBezTo>
                <a:moveTo>
                  <a:pt x="382" y="216"/>
                </a:moveTo>
                <a:lnTo>
                  <a:pt x="250" y="348"/>
                </a:lnTo>
                <a:cubicBezTo>
                  <a:pt x="240" y="358"/>
                  <a:pt x="224" y="358"/>
                  <a:pt x="215" y="348"/>
                </a:cubicBezTo>
                <a:lnTo>
                  <a:pt x="148" y="282"/>
                </a:lnTo>
                <a:cubicBezTo>
                  <a:pt x="138" y="272"/>
                  <a:pt x="138" y="256"/>
                  <a:pt x="148" y="247"/>
                </a:cubicBezTo>
                <a:cubicBezTo>
                  <a:pt x="157" y="237"/>
                  <a:pt x="174" y="237"/>
                  <a:pt x="184" y="247"/>
                </a:cubicBezTo>
                <a:lnTo>
                  <a:pt x="232" y="295"/>
                </a:lnTo>
                <a:lnTo>
                  <a:pt x="347" y="180"/>
                </a:lnTo>
                <a:cubicBezTo>
                  <a:pt x="357" y="171"/>
                  <a:pt x="372" y="171"/>
                  <a:pt x="382" y="180"/>
                </a:cubicBezTo>
                <a:cubicBezTo>
                  <a:pt x="392" y="190"/>
                  <a:pt x="392" y="206"/>
                  <a:pt x="382" y="215"/>
                </a:cubicBezTo>
                <a:lnTo>
                  <a:pt x="382" y="216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4" name="文本框 373"/>
          <p:cNvSpPr txBox="1"/>
          <p:nvPr/>
        </p:nvSpPr>
        <p:spPr>
          <a:xfrm>
            <a:off x="2900160" y="3083400"/>
            <a:ext cx="474489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5" name="文本框 374"/>
          <p:cNvSpPr txBox="1"/>
          <p:nvPr/>
        </p:nvSpPr>
        <p:spPr>
          <a:xfrm>
            <a:off x="952560" y="3718800"/>
            <a:ext cx="1731243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订单交付准时率提升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6" name="文本框 375"/>
          <p:cNvSpPr txBox="1"/>
          <p:nvPr/>
        </p:nvSpPr>
        <p:spPr>
          <a:xfrm>
            <a:off x="2709720" y="3683520"/>
            <a:ext cx="474489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7" name="文本框 376"/>
          <p:cNvSpPr txBox="1"/>
          <p:nvPr/>
        </p:nvSpPr>
        <p:spPr>
          <a:xfrm>
            <a:off x="609480" y="458856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技术支撑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8" name="任意多边形 377"/>
          <p:cNvSpPr/>
          <p:nvPr/>
        </p:nvSpPr>
        <p:spPr>
          <a:xfrm>
            <a:off x="609588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9" name="文本框 378"/>
          <p:cNvSpPr txBox="1"/>
          <p:nvPr/>
        </p:nvSpPr>
        <p:spPr>
          <a:xfrm>
            <a:off x="609480" y="5022360"/>
            <a:ext cx="3896901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IoT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数采平台、机器学习算法库、实时数据处理引擎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0" name="文本框 379"/>
          <p:cNvSpPr txBox="1"/>
          <p:nvPr/>
        </p:nvSpPr>
        <p:spPr>
          <a:xfrm>
            <a:off x="6705720" y="639720"/>
            <a:ext cx="2620910" cy="3462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25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sz="225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应用场景效益对比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1" name="任意多边形 380"/>
          <p:cNvSpPr/>
          <p:nvPr/>
        </p:nvSpPr>
        <p:spPr>
          <a:xfrm>
            <a:off x="6705360" y="1180800"/>
            <a:ext cx="4877280" cy="4725000"/>
          </a:xfrm>
          <a:custGeom>
            <a:avLst/>
            <a:gdLst/>
            <a:ahLst/>
            <a:cxnLst/>
            <a:rect l="0" t="0" r="r" b="b"/>
            <a:pathLst>
              <a:path w="13548" h="13125">
                <a:moveTo>
                  <a:pt x="0" y="12807"/>
                </a:moveTo>
                <a:lnTo>
                  <a:pt x="0" y="318"/>
                </a:lnTo>
                <a:cubicBezTo>
                  <a:pt x="0" y="297"/>
                  <a:pt x="2" y="276"/>
                  <a:pt x="6" y="256"/>
                </a:cubicBezTo>
                <a:cubicBezTo>
                  <a:pt x="10" y="235"/>
                  <a:pt x="16" y="216"/>
                  <a:pt x="24" y="196"/>
                </a:cubicBezTo>
                <a:cubicBezTo>
                  <a:pt x="32" y="177"/>
                  <a:pt x="42" y="159"/>
                  <a:pt x="54" y="141"/>
                </a:cubicBezTo>
                <a:cubicBezTo>
                  <a:pt x="65" y="124"/>
                  <a:pt x="78" y="108"/>
                  <a:pt x="93" y="93"/>
                </a:cubicBezTo>
                <a:cubicBezTo>
                  <a:pt x="108" y="79"/>
                  <a:pt x="124" y="65"/>
                  <a:pt x="141" y="54"/>
                </a:cubicBezTo>
                <a:cubicBezTo>
                  <a:pt x="159" y="42"/>
                  <a:pt x="177" y="32"/>
                  <a:pt x="196" y="25"/>
                </a:cubicBezTo>
                <a:cubicBezTo>
                  <a:pt x="215" y="17"/>
                  <a:pt x="235" y="11"/>
                  <a:pt x="256" y="6"/>
                </a:cubicBezTo>
                <a:cubicBezTo>
                  <a:pt x="276" y="2"/>
                  <a:pt x="297" y="0"/>
                  <a:pt x="318" y="0"/>
                </a:cubicBezTo>
                <a:lnTo>
                  <a:pt x="13230" y="0"/>
                </a:lnTo>
                <a:cubicBezTo>
                  <a:pt x="13251" y="0"/>
                  <a:pt x="13272" y="2"/>
                  <a:pt x="13292" y="6"/>
                </a:cubicBezTo>
                <a:cubicBezTo>
                  <a:pt x="13313" y="11"/>
                  <a:pt x="13333" y="17"/>
                  <a:pt x="13352" y="25"/>
                </a:cubicBezTo>
                <a:cubicBezTo>
                  <a:pt x="13371" y="32"/>
                  <a:pt x="13389" y="42"/>
                  <a:pt x="13407" y="54"/>
                </a:cubicBezTo>
                <a:cubicBezTo>
                  <a:pt x="13424" y="65"/>
                  <a:pt x="13440" y="79"/>
                  <a:pt x="13455" y="93"/>
                </a:cubicBezTo>
                <a:cubicBezTo>
                  <a:pt x="13470" y="108"/>
                  <a:pt x="13483" y="124"/>
                  <a:pt x="13494" y="141"/>
                </a:cubicBezTo>
                <a:cubicBezTo>
                  <a:pt x="13506" y="159"/>
                  <a:pt x="13516" y="177"/>
                  <a:pt x="13524" y="196"/>
                </a:cubicBezTo>
                <a:cubicBezTo>
                  <a:pt x="13532" y="216"/>
                  <a:pt x="13538" y="235"/>
                  <a:pt x="13542" y="256"/>
                </a:cubicBezTo>
                <a:cubicBezTo>
                  <a:pt x="13546" y="276"/>
                  <a:pt x="13548" y="297"/>
                  <a:pt x="13548" y="318"/>
                </a:cubicBezTo>
                <a:lnTo>
                  <a:pt x="13548" y="12807"/>
                </a:lnTo>
                <a:cubicBezTo>
                  <a:pt x="13548" y="12828"/>
                  <a:pt x="13546" y="12849"/>
                  <a:pt x="13542" y="12869"/>
                </a:cubicBezTo>
                <a:cubicBezTo>
                  <a:pt x="13538" y="12890"/>
                  <a:pt x="13532" y="12909"/>
                  <a:pt x="13524" y="12929"/>
                </a:cubicBezTo>
                <a:cubicBezTo>
                  <a:pt x="13516" y="12948"/>
                  <a:pt x="13506" y="12966"/>
                  <a:pt x="13494" y="12984"/>
                </a:cubicBezTo>
                <a:cubicBezTo>
                  <a:pt x="13483" y="13001"/>
                  <a:pt x="13470" y="13017"/>
                  <a:pt x="13455" y="13032"/>
                </a:cubicBezTo>
                <a:cubicBezTo>
                  <a:pt x="13440" y="13046"/>
                  <a:pt x="13424" y="13060"/>
                  <a:pt x="13407" y="13071"/>
                </a:cubicBezTo>
                <a:cubicBezTo>
                  <a:pt x="13389" y="13083"/>
                  <a:pt x="13371" y="13093"/>
                  <a:pt x="13352" y="13100"/>
                </a:cubicBezTo>
                <a:cubicBezTo>
                  <a:pt x="13333" y="13108"/>
                  <a:pt x="13313" y="13114"/>
                  <a:pt x="13292" y="13119"/>
                </a:cubicBezTo>
                <a:cubicBezTo>
                  <a:pt x="13272" y="13123"/>
                  <a:pt x="13251" y="13125"/>
                  <a:pt x="13230" y="13125"/>
                </a:cubicBezTo>
                <a:lnTo>
                  <a:pt x="318" y="13125"/>
                </a:lnTo>
                <a:cubicBezTo>
                  <a:pt x="297" y="13125"/>
                  <a:pt x="276" y="13123"/>
                  <a:pt x="256" y="13119"/>
                </a:cubicBezTo>
                <a:cubicBezTo>
                  <a:pt x="235" y="13114"/>
                  <a:pt x="215" y="13108"/>
                  <a:pt x="196" y="13100"/>
                </a:cubicBezTo>
                <a:cubicBezTo>
                  <a:pt x="177" y="13093"/>
                  <a:pt x="159" y="13083"/>
                  <a:pt x="141" y="13071"/>
                </a:cubicBezTo>
                <a:cubicBezTo>
                  <a:pt x="124" y="13060"/>
                  <a:pt x="108" y="13046"/>
                  <a:pt x="93" y="13032"/>
                </a:cubicBezTo>
                <a:cubicBezTo>
                  <a:pt x="78" y="13017"/>
                  <a:pt x="65" y="13001"/>
                  <a:pt x="54" y="12984"/>
                </a:cubicBezTo>
                <a:cubicBezTo>
                  <a:pt x="42" y="12966"/>
                  <a:pt x="32" y="12948"/>
                  <a:pt x="24" y="12929"/>
                </a:cubicBezTo>
                <a:cubicBezTo>
                  <a:pt x="16" y="12909"/>
                  <a:pt x="10" y="12890"/>
                  <a:pt x="6" y="12869"/>
                </a:cubicBezTo>
                <a:cubicBezTo>
                  <a:pt x="2" y="12849"/>
                  <a:pt x="0" y="12828"/>
                  <a:pt x="0" y="12807"/>
                </a:cubicBez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2" name="图片 381"/>
          <p:cNvPicPr/>
          <p:nvPr/>
        </p:nvPicPr>
        <p:blipFill>
          <a:blip r:embed="rId2"/>
          <a:stretch/>
        </p:blipFill>
        <p:spPr>
          <a:xfrm>
            <a:off x="6858000" y="1333440"/>
            <a:ext cx="4571640" cy="441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3" name="文本框 382"/>
          <p:cNvSpPr txBox="1"/>
          <p:nvPr/>
        </p:nvSpPr>
        <p:spPr>
          <a:xfrm>
            <a:off x="9248760" y="6086520"/>
            <a:ext cx="2446182" cy="161583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数据来源：鲸座科技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AI+MOM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解决方案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]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6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10896480" y="485640"/>
            <a:ext cx="914760" cy="772200"/>
          </a:xfrm>
          <a:custGeom>
            <a:avLst/>
            <a:gdLst/>
            <a:ahLst/>
            <a:cxnLst/>
            <a:rect l="0" t="0" r="r" b="b"/>
            <a:pathLst>
              <a:path w="2541" h="2145">
                <a:moveTo>
                  <a:pt x="754" y="32"/>
                </a:moveTo>
                <a:cubicBezTo>
                  <a:pt x="804" y="76"/>
                  <a:pt x="807" y="151"/>
                  <a:pt x="763" y="200"/>
                </a:cubicBezTo>
                <a:lnTo>
                  <a:pt x="406" y="597"/>
                </a:lnTo>
                <a:cubicBezTo>
                  <a:pt x="384" y="621"/>
                  <a:pt x="354" y="635"/>
                  <a:pt x="321" y="636"/>
                </a:cubicBezTo>
                <a:cubicBezTo>
                  <a:pt x="288" y="636"/>
                  <a:pt x="257" y="624"/>
                  <a:pt x="233" y="601"/>
                </a:cubicBezTo>
                <a:lnTo>
                  <a:pt x="35" y="403"/>
                </a:lnTo>
                <a:cubicBezTo>
                  <a:pt x="-12" y="356"/>
                  <a:pt x="-12" y="281"/>
                  <a:pt x="35" y="234"/>
                </a:cubicBezTo>
                <a:cubicBezTo>
                  <a:pt x="81" y="187"/>
                  <a:pt x="157" y="187"/>
                  <a:pt x="203" y="234"/>
                </a:cubicBezTo>
                <a:lnTo>
                  <a:pt x="312" y="344"/>
                </a:lnTo>
                <a:lnTo>
                  <a:pt x="586" y="40"/>
                </a:lnTo>
                <a:cubicBezTo>
                  <a:pt x="630" y="-9"/>
                  <a:pt x="705" y="-13"/>
                  <a:pt x="754" y="31"/>
                </a:cubicBezTo>
                <a:lnTo>
                  <a:pt x="754" y="32"/>
                </a:lnTo>
                <a:moveTo>
                  <a:pt x="754" y="825"/>
                </a:moveTo>
                <a:cubicBezTo>
                  <a:pt x="804" y="870"/>
                  <a:pt x="807" y="944"/>
                  <a:pt x="763" y="994"/>
                </a:cubicBezTo>
                <a:lnTo>
                  <a:pt x="406" y="1390"/>
                </a:lnTo>
                <a:cubicBezTo>
                  <a:pt x="384" y="1415"/>
                  <a:pt x="354" y="1429"/>
                  <a:pt x="321" y="1430"/>
                </a:cubicBezTo>
                <a:cubicBezTo>
                  <a:pt x="288" y="1430"/>
                  <a:pt x="257" y="1418"/>
                  <a:pt x="233" y="1395"/>
                </a:cubicBezTo>
                <a:lnTo>
                  <a:pt x="35" y="1196"/>
                </a:lnTo>
                <a:cubicBezTo>
                  <a:pt x="-12" y="1150"/>
                  <a:pt x="-12" y="1074"/>
                  <a:pt x="35" y="1028"/>
                </a:cubicBezTo>
                <a:cubicBezTo>
                  <a:pt x="81" y="982"/>
                  <a:pt x="157" y="982"/>
                  <a:pt x="203" y="1028"/>
                </a:cubicBezTo>
                <a:lnTo>
                  <a:pt x="312" y="1138"/>
                </a:lnTo>
                <a:lnTo>
                  <a:pt x="586" y="834"/>
                </a:lnTo>
                <a:cubicBezTo>
                  <a:pt x="630" y="785"/>
                  <a:pt x="705" y="781"/>
                  <a:pt x="754" y="825"/>
                </a:cubicBezTo>
                <a:moveTo>
                  <a:pt x="1111" y="318"/>
                </a:moveTo>
                <a:cubicBezTo>
                  <a:pt x="1111" y="231"/>
                  <a:pt x="1182" y="160"/>
                  <a:pt x="1270" y="160"/>
                </a:cubicBezTo>
                <a:lnTo>
                  <a:pt x="2382" y="160"/>
                </a:lnTo>
                <a:cubicBezTo>
                  <a:pt x="2470" y="160"/>
                  <a:pt x="2541" y="231"/>
                  <a:pt x="2541" y="318"/>
                </a:cubicBezTo>
                <a:cubicBezTo>
                  <a:pt x="2541" y="406"/>
                  <a:pt x="2470" y="477"/>
                  <a:pt x="2382" y="477"/>
                </a:cubicBezTo>
                <a:lnTo>
                  <a:pt x="1270" y="477"/>
                </a:lnTo>
                <a:cubicBezTo>
                  <a:pt x="1182" y="477"/>
                  <a:pt x="1111" y="406"/>
                  <a:pt x="1111" y="318"/>
                </a:cubicBezTo>
                <a:moveTo>
                  <a:pt x="1111" y="1112"/>
                </a:moveTo>
                <a:cubicBezTo>
                  <a:pt x="1111" y="1024"/>
                  <a:pt x="1182" y="953"/>
                  <a:pt x="1270" y="953"/>
                </a:cubicBezTo>
                <a:lnTo>
                  <a:pt x="2382" y="953"/>
                </a:lnTo>
                <a:cubicBezTo>
                  <a:pt x="2470" y="953"/>
                  <a:pt x="2541" y="1024"/>
                  <a:pt x="2541" y="1112"/>
                </a:cubicBezTo>
                <a:cubicBezTo>
                  <a:pt x="2541" y="1200"/>
                  <a:pt x="2470" y="1271"/>
                  <a:pt x="2382" y="1271"/>
                </a:cubicBezTo>
                <a:lnTo>
                  <a:pt x="1270" y="1271"/>
                </a:lnTo>
                <a:cubicBezTo>
                  <a:pt x="1182" y="1271"/>
                  <a:pt x="1111" y="1200"/>
                  <a:pt x="1111" y="1112"/>
                </a:cubicBezTo>
                <a:moveTo>
                  <a:pt x="794" y="1907"/>
                </a:moveTo>
                <a:cubicBezTo>
                  <a:pt x="794" y="1818"/>
                  <a:pt x="865" y="1747"/>
                  <a:pt x="952" y="1747"/>
                </a:cubicBezTo>
                <a:lnTo>
                  <a:pt x="2382" y="1747"/>
                </a:lnTo>
                <a:cubicBezTo>
                  <a:pt x="2470" y="1747"/>
                  <a:pt x="2541" y="1818"/>
                  <a:pt x="2541" y="1907"/>
                </a:cubicBezTo>
                <a:cubicBezTo>
                  <a:pt x="2541" y="1995"/>
                  <a:pt x="2470" y="2066"/>
                  <a:pt x="2382" y="2066"/>
                </a:cubicBezTo>
                <a:lnTo>
                  <a:pt x="952" y="2066"/>
                </a:lnTo>
                <a:cubicBezTo>
                  <a:pt x="865" y="2066"/>
                  <a:pt x="794" y="1995"/>
                  <a:pt x="794" y="1907"/>
                </a:cubicBezTo>
                <a:moveTo>
                  <a:pt x="238" y="1668"/>
                </a:moveTo>
                <a:cubicBezTo>
                  <a:pt x="254" y="1668"/>
                  <a:pt x="269" y="1669"/>
                  <a:pt x="284" y="1672"/>
                </a:cubicBezTo>
                <a:cubicBezTo>
                  <a:pt x="300" y="1675"/>
                  <a:pt x="315" y="1680"/>
                  <a:pt x="329" y="1686"/>
                </a:cubicBezTo>
                <a:cubicBezTo>
                  <a:pt x="344" y="1692"/>
                  <a:pt x="357" y="1699"/>
                  <a:pt x="370" y="1708"/>
                </a:cubicBezTo>
                <a:cubicBezTo>
                  <a:pt x="383" y="1717"/>
                  <a:pt x="395" y="1726"/>
                  <a:pt x="406" y="1737"/>
                </a:cubicBezTo>
                <a:cubicBezTo>
                  <a:pt x="417" y="1749"/>
                  <a:pt x="427" y="1761"/>
                  <a:pt x="436" y="1774"/>
                </a:cubicBezTo>
                <a:cubicBezTo>
                  <a:pt x="445" y="1787"/>
                  <a:pt x="452" y="1800"/>
                  <a:pt x="458" y="1815"/>
                </a:cubicBezTo>
                <a:cubicBezTo>
                  <a:pt x="464" y="1829"/>
                  <a:pt x="468" y="1844"/>
                  <a:pt x="472" y="1859"/>
                </a:cubicBezTo>
                <a:cubicBezTo>
                  <a:pt x="475" y="1876"/>
                  <a:pt x="476" y="1891"/>
                  <a:pt x="476" y="1907"/>
                </a:cubicBezTo>
                <a:cubicBezTo>
                  <a:pt x="476" y="1923"/>
                  <a:pt x="475" y="1938"/>
                  <a:pt x="472" y="1953"/>
                </a:cubicBezTo>
                <a:cubicBezTo>
                  <a:pt x="468" y="1969"/>
                  <a:pt x="464" y="1984"/>
                  <a:pt x="458" y="1998"/>
                </a:cubicBezTo>
                <a:cubicBezTo>
                  <a:pt x="452" y="2012"/>
                  <a:pt x="445" y="2026"/>
                  <a:pt x="436" y="2039"/>
                </a:cubicBezTo>
                <a:cubicBezTo>
                  <a:pt x="427" y="2052"/>
                  <a:pt x="417" y="2064"/>
                  <a:pt x="406" y="2075"/>
                </a:cubicBezTo>
                <a:cubicBezTo>
                  <a:pt x="395" y="2086"/>
                  <a:pt x="383" y="2096"/>
                  <a:pt x="370" y="2105"/>
                </a:cubicBezTo>
                <a:cubicBezTo>
                  <a:pt x="357" y="2114"/>
                  <a:pt x="344" y="2121"/>
                  <a:pt x="329" y="2127"/>
                </a:cubicBezTo>
                <a:cubicBezTo>
                  <a:pt x="315" y="2133"/>
                  <a:pt x="300" y="2137"/>
                  <a:pt x="284" y="2140"/>
                </a:cubicBezTo>
                <a:cubicBezTo>
                  <a:pt x="269" y="2143"/>
                  <a:pt x="254" y="2145"/>
                  <a:pt x="238" y="2145"/>
                </a:cubicBezTo>
                <a:cubicBezTo>
                  <a:pt x="222" y="2145"/>
                  <a:pt x="207" y="2143"/>
                  <a:pt x="192" y="2140"/>
                </a:cubicBezTo>
                <a:cubicBezTo>
                  <a:pt x="176" y="2137"/>
                  <a:pt x="161" y="2133"/>
                  <a:pt x="147" y="2127"/>
                </a:cubicBezTo>
                <a:cubicBezTo>
                  <a:pt x="132" y="2121"/>
                  <a:pt x="119" y="2114"/>
                  <a:pt x="106" y="2105"/>
                </a:cubicBezTo>
                <a:cubicBezTo>
                  <a:pt x="93" y="2096"/>
                  <a:pt x="81" y="2086"/>
                  <a:pt x="70" y="2075"/>
                </a:cubicBezTo>
                <a:cubicBezTo>
                  <a:pt x="59" y="2064"/>
                  <a:pt x="49" y="2052"/>
                  <a:pt x="40" y="2039"/>
                </a:cubicBezTo>
                <a:cubicBezTo>
                  <a:pt x="31" y="2026"/>
                  <a:pt x="24" y="2012"/>
                  <a:pt x="18" y="1998"/>
                </a:cubicBezTo>
                <a:cubicBezTo>
                  <a:pt x="12" y="1984"/>
                  <a:pt x="7" y="1969"/>
                  <a:pt x="4" y="1953"/>
                </a:cubicBezTo>
                <a:cubicBezTo>
                  <a:pt x="1" y="1938"/>
                  <a:pt x="0" y="1923"/>
                  <a:pt x="0" y="1907"/>
                </a:cubicBezTo>
                <a:cubicBezTo>
                  <a:pt x="0" y="1891"/>
                  <a:pt x="1" y="1876"/>
                  <a:pt x="4" y="1859"/>
                </a:cubicBezTo>
                <a:cubicBezTo>
                  <a:pt x="7" y="1844"/>
                  <a:pt x="12" y="1829"/>
                  <a:pt x="18" y="1815"/>
                </a:cubicBezTo>
                <a:cubicBezTo>
                  <a:pt x="24" y="1800"/>
                  <a:pt x="31" y="1787"/>
                  <a:pt x="40" y="1774"/>
                </a:cubicBezTo>
                <a:cubicBezTo>
                  <a:pt x="49" y="1761"/>
                  <a:pt x="59" y="1749"/>
                  <a:pt x="70" y="1737"/>
                </a:cubicBezTo>
                <a:cubicBezTo>
                  <a:pt x="81" y="1726"/>
                  <a:pt x="93" y="1717"/>
                  <a:pt x="106" y="1708"/>
                </a:cubicBezTo>
                <a:cubicBezTo>
                  <a:pt x="119" y="1699"/>
                  <a:pt x="132" y="1692"/>
                  <a:pt x="147" y="1686"/>
                </a:cubicBezTo>
                <a:cubicBezTo>
                  <a:pt x="161" y="1680"/>
                  <a:pt x="176" y="1675"/>
                  <a:pt x="192" y="1672"/>
                </a:cubicBezTo>
                <a:cubicBezTo>
                  <a:pt x="207" y="1669"/>
                  <a:pt x="222" y="1668"/>
                  <a:pt x="238" y="1668"/>
                </a:cubicBez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609480" y="1218960"/>
            <a:ext cx="914760" cy="57600"/>
          </a:xfrm>
          <a:custGeom>
            <a:avLst/>
            <a:gdLst/>
            <a:ahLst/>
            <a:cxnLst/>
            <a:rect l="0" t="0" r="r" b="b"/>
            <a:pathLst>
              <a:path w="2541" h="160">
                <a:moveTo>
                  <a:pt x="0" y="81"/>
                </a:moveTo>
                <a:cubicBezTo>
                  <a:pt x="0" y="70"/>
                  <a:pt x="2" y="60"/>
                  <a:pt x="6" y="50"/>
                </a:cubicBezTo>
                <a:cubicBezTo>
                  <a:pt x="10" y="40"/>
                  <a:pt x="16" y="32"/>
                  <a:pt x="23" y="24"/>
                </a:cubicBezTo>
                <a:cubicBezTo>
                  <a:pt x="31" y="17"/>
                  <a:pt x="39" y="10"/>
                  <a:pt x="49" y="6"/>
                </a:cubicBezTo>
                <a:cubicBezTo>
                  <a:pt x="59" y="2"/>
                  <a:pt x="69" y="0"/>
                  <a:pt x="79" y="0"/>
                </a:cubicBezTo>
                <a:lnTo>
                  <a:pt x="2461" y="0"/>
                </a:lnTo>
                <a:cubicBezTo>
                  <a:pt x="2472" y="0"/>
                  <a:pt x="2482" y="2"/>
                  <a:pt x="2492" y="6"/>
                </a:cubicBezTo>
                <a:cubicBezTo>
                  <a:pt x="2502" y="10"/>
                  <a:pt x="2510" y="17"/>
                  <a:pt x="2518" y="24"/>
                </a:cubicBezTo>
                <a:cubicBezTo>
                  <a:pt x="2525" y="32"/>
                  <a:pt x="2531" y="40"/>
                  <a:pt x="2535" y="50"/>
                </a:cubicBezTo>
                <a:cubicBezTo>
                  <a:pt x="2539" y="60"/>
                  <a:pt x="2541" y="70"/>
                  <a:pt x="2541" y="81"/>
                </a:cubicBezTo>
                <a:cubicBezTo>
                  <a:pt x="2541" y="91"/>
                  <a:pt x="2539" y="101"/>
                  <a:pt x="2535" y="111"/>
                </a:cubicBezTo>
                <a:cubicBezTo>
                  <a:pt x="2531" y="121"/>
                  <a:pt x="2525" y="129"/>
                  <a:pt x="2518" y="137"/>
                </a:cubicBezTo>
                <a:cubicBezTo>
                  <a:pt x="2510" y="144"/>
                  <a:pt x="2502" y="150"/>
                  <a:pt x="2492" y="154"/>
                </a:cubicBezTo>
                <a:cubicBezTo>
                  <a:pt x="2482" y="158"/>
                  <a:pt x="2472" y="160"/>
                  <a:pt x="2461" y="160"/>
                </a:cubicBezTo>
                <a:lnTo>
                  <a:pt x="79" y="160"/>
                </a:lnTo>
                <a:cubicBezTo>
                  <a:pt x="69" y="160"/>
                  <a:pt x="59" y="158"/>
                  <a:pt x="49" y="154"/>
                </a:cubicBezTo>
                <a:cubicBezTo>
                  <a:pt x="39" y="150"/>
                  <a:pt x="31" y="144"/>
                  <a:pt x="23" y="137"/>
                </a:cubicBezTo>
                <a:cubicBezTo>
                  <a:pt x="16" y="129"/>
                  <a:pt x="10" y="121"/>
                  <a:pt x="6" y="111"/>
                </a:cubicBezTo>
                <a:cubicBezTo>
                  <a:pt x="2" y="101"/>
                  <a:pt x="0" y="91"/>
                  <a:pt x="0" y="81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09480" y="613800"/>
            <a:ext cx="2584362" cy="5539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36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en-US" sz="36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09480" y="2804400"/>
            <a:ext cx="224420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63080" y="2788200"/>
            <a:ext cx="2024593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MOM</a:t>
            </a:r>
            <a:r>
              <a:rPr lang="zh-CN" sz="1800" b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总体方案介绍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09480" y="3528360"/>
            <a:ext cx="224420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63080" y="3512160"/>
            <a:ext cx="1870705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sz="1800" b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系统核心功能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09480" y="4252320"/>
            <a:ext cx="224420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63080" y="4236120"/>
            <a:ext cx="1979709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WMS</a:t>
            </a:r>
            <a:r>
              <a:rPr lang="zh-CN" sz="1800" b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系统核心功能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09480" y="4976280"/>
            <a:ext cx="224420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63080" y="4960080"/>
            <a:ext cx="1931619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QMS</a:t>
            </a:r>
            <a:r>
              <a:rPr lang="zh-CN" sz="1800" b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系统核心功能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477120" y="2804400"/>
            <a:ext cx="224420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930720" y="2788200"/>
            <a:ext cx="1894749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SRM</a:t>
            </a:r>
            <a:r>
              <a:rPr lang="zh-CN" sz="1800" b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系统核心功能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477120" y="3528360"/>
            <a:ext cx="224420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930720" y="3512160"/>
            <a:ext cx="202299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sz="1800" b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sz="1800" b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MOM</a:t>
            </a:r>
            <a:r>
              <a:rPr lang="zh-CN" sz="1800" b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中的应用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477120" y="4252320"/>
            <a:ext cx="224420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07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930720" y="4236120"/>
            <a:ext cx="2077492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系统价值与应用场景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任意多边形 383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5" name="任意多边形 384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6" name="任意多边形 385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7" name="文本框 386"/>
          <p:cNvSpPr txBox="1"/>
          <p:nvPr/>
        </p:nvSpPr>
        <p:spPr>
          <a:xfrm>
            <a:off x="609480" y="634320"/>
            <a:ext cx="3765454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MOM</a:t>
            </a:r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系统综合效益提升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8" name="任意多边形 387"/>
          <p:cNvSpPr/>
          <p:nvPr/>
        </p:nvSpPr>
        <p:spPr>
          <a:xfrm>
            <a:off x="609588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9" name="任意多边形 388"/>
          <p:cNvSpPr/>
          <p:nvPr/>
        </p:nvSpPr>
        <p:spPr>
          <a:xfrm>
            <a:off x="6705360" y="1142640"/>
            <a:ext cx="762480" cy="57600"/>
          </a:xfrm>
          <a:custGeom>
            <a:avLst/>
            <a:gdLst/>
            <a:ahLst/>
            <a:cxnLst/>
            <a:rect l="0" t="0" r="r" b="b"/>
            <a:pathLst>
              <a:path w="2118" h="160">
                <a:moveTo>
                  <a:pt x="0" y="81"/>
                </a:moveTo>
                <a:cubicBezTo>
                  <a:pt x="0" y="70"/>
                  <a:pt x="2" y="59"/>
                  <a:pt x="6" y="49"/>
                </a:cubicBezTo>
                <a:cubicBezTo>
                  <a:pt x="10" y="40"/>
                  <a:pt x="16" y="31"/>
                  <a:pt x="23" y="24"/>
                </a:cubicBezTo>
                <a:cubicBezTo>
                  <a:pt x="31" y="16"/>
                  <a:pt x="39" y="11"/>
                  <a:pt x="49" y="7"/>
                </a:cubicBezTo>
                <a:cubicBezTo>
                  <a:pt x="59" y="3"/>
                  <a:pt x="69" y="0"/>
                  <a:pt x="80" y="0"/>
                </a:cubicBezTo>
                <a:lnTo>
                  <a:pt x="2038" y="0"/>
                </a:lnTo>
                <a:cubicBezTo>
                  <a:pt x="2049" y="0"/>
                  <a:pt x="2059" y="3"/>
                  <a:pt x="2069" y="7"/>
                </a:cubicBezTo>
                <a:cubicBezTo>
                  <a:pt x="2079" y="11"/>
                  <a:pt x="2087" y="16"/>
                  <a:pt x="2095" y="24"/>
                </a:cubicBezTo>
                <a:cubicBezTo>
                  <a:pt x="2102" y="31"/>
                  <a:pt x="2108" y="40"/>
                  <a:pt x="2112" y="49"/>
                </a:cubicBezTo>
                <a:cubicBezTo>
                  <a:pt x="2116" y="59"/>
                  <a:pt x="2118" y="70"/>
                  <a:pt x="2118" y="81"/>
                </a:cubicBezTo>
                <a:cubicBezTo>
                  <a:pt x="2118" y="91"/>
                  <a:pt x="2116" y="102"/>
                  <a:pt x="2112" y="111"/>
                </a:cubicBezTo>
                <a:cubicBezTo>
                  <a:pt x="2108" y="121"/>
                  <a:pt x="2102" y="130"/>
                  <a:pt x="2095" y="137"/>
                </a:cubicBezTo>
                <a:cubicBezTo>
                  <a:pt x="2087" y="144"/>
                  <a:pt x="2079" y="150"/>
                  <a:pt x="2069" y="154"/>
                </a:cubicBezTo>
                <a:cubicBezTo>
                  <a:pt x="2059" y="158"/>
                  <a:pt x="2049" y="160"/>
                  <a:pt x="2038" y="160"/>
                </a:cubicBezTo>
                <a:lnTo>
                  <a:pt x="80" y="160"/>
                </a:lnTo>
                <a:cubicBezTo>
                  <a:pt x="69" y="160"/>
                  <a:pt x="59" y="158"/>
                  <a:pt x="49" y="154"/>
                </a:cubicBezTo>
                <a:cubicBezTo>
                  <a:pt x="39" y="150"/>
                  <a:pt x="31" y="144"/>
                  <a:pt x="23" y="137"/>
                </a:cubicBezTo>
                <a:cubicBezTo>
                  <a:pt x="16" y="130"/>
                  <a:pt x="10" y="121"/>
                  <a:pt x="6" y="111"/>
                </a:cubicBezTo>
                <a:cubicBezTo>
                  <a:pt x="2" y="102"/>
                  <a:pt x="0" y="91"/>
                  <a:pt x="0" y="81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0" name="文本框 389"/>
          <p:cNvSpPr txBox="1"/>
          <p:nvPr/>
        </p:nvSpPr>
        <p:spPr>
          <a:xfrm>
            <a:off x="3080520" y="6086520"/>
            <a:ext cx="2481449" cy="161583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数据来源：鲸座科技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MOM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系统客户案例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]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1" name="任意多边形 390"/>
          <p:cNvSpPr/>
          <p:nvPr/>
        </p:nvSpPr>
        <p:spPr>
          <a:xfrm>
            <a:off x="6715080" y="2541960"/>
            <a:ext cx="285840" cy="250200"/>
          </a:xfrm>
          <a:custGeom>
            <a:avLst/>
            <a:gdLst/>
            <a:ahLst/>
            <a:cxnLst/>
            <a:rect l="0" t="0" r="r" b="b"/>
            <a:pathLst>
              <a:path w="794" h="695">
                <a:moveTo>
                  <a:pt x="99" y="49"/>
                </a:moveTo>
                <a:cubicBezTo>
                  <a:pt x="99" y="22"/>
                  <a:pt x="77" y="0"/>
                  <a:pt x="49" y="0"/>
                </a:cubicBezTo>
                <a:cubicBezTo>
                  <a:pt x="22" y="0"/>
                  <a:pt x="0" y="22"/>
                  <a:pt x="0" y="49"/>
                </a:cubicBezTo>
                <a:lnTo>
                  <a:pt x="0" y="571"/>
                </a:lnTo>
                <a:cubicBezTo>
                  <a:pt x="0" y="640"/>
                  <a:pt x="55" y="695"/>
                  <a:pt x="124" y="695"/>
                </a:cubicBezTo>
                <a:lnTo>
                  <a:pt x="744" y="695"/>
                </a:lnTo>
                <a:cubicBezTo>
                  <a:pt x="771" y="695"/>
                  <a:pt x="794" y="673"/>
                  <a:pt x="794" y="645"/>
                </a:cubicBezTo>
                <a:cubicBezTo>
                  <a:pt x="794" y="618"/>
                  <a:pt x="771" y="596"/>
                  <a:pt x="744" y="596"/>
                </a:cubicBezTo>
                <a:lnTo>
                  <a:pt x="124" y="596"/>
                </a:lnTo>
                <a:cubicBezTo>
                  <a:pt x="110" y="596"/>
                  <a:pt x="99" y="585"/>
                  <a:pt x="99" y="571"/>
                </a:cubicBezTo>
                <a:lnTo>
                  <a:pt x="99" y="49"/>
                </a:lnTo>
                <a:moveTo>
                  <a:pt x="729" y="183"/>
                </a:moveTo>
                <a:cubicBezTo>
                  <a:pt x="749" y="164"/>
                  <a:pt x="749" y="133"/>
                  <a:pt x="729" y="113"/>
                </a:cubicBezTo>
                <a:cubicBezTo>
                  <a:pt x="710" y="94"/>
                  <a:pt x="678" y="94"/>
                  <a:pt x="659" y="113"/>
                </a:cubicBezTo>
                <a:lnTo>
                  <a:pt x="496" y="278"/>
                </a:lnTo>
                <a:lnTo>
                  <a:pt x="407" y="188"/>
                </a:lnTo>
                <a:cubicBezTo>
                  <a:pt x="387" y="168"/>
                  <a:pt x="356" y="168"/>
                  <a:pt x="337" y="188"/>
                </a:cubicBezTo>
                <a:lnTo>
                  <a:pt x="163" y="362"/>
                </a:lnTo>
                <a:cubicBezTo>
                  <a:pt x="143" y="382"/>
                  <a:pt x="143" y="413"/>
                  <a:pt x="163" y="432"/>
                </a:cubicBezTo>
                <a:cubicBezTo>
                  <a:pt x="182" y="452"/>
                  <a:pt x="214" y="452"/>
                  <a:pt x="233" y="432"/>
                </a:cubicBezTo>
                <a:lnTo>
                  <a:pt x="372" y="294"/>
                </a:lnTo>
                <a:lnTo>
                  <a:pt x="461" y="383"/>
                </a:lnTo>
                <a:cubicBezTo>
                  <a:pt x="480" y="402"/>
                  <a:pt x="512" y="402"/>
                  <a:pt x="531" y="383"/>
                </a:cubicBezTo>
                <a:lnTo>
                  <a:pt x="729" y="184"/>
                </a:lnTo>
                <a:lnTo>
                  <a:pt x="729" y="183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2" name="文本框 391"/>
          <p:cNvSpPr txBox="1"/>
          <p:nvPr/>
        </p:nvSpPr>
        <p:spPr>
          <a:xfrm>
            <a:off x="6705720" y="634320"/>
            <a:ext cx="2077492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数据驱动决策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3" name="文本框 392"/>
          <p:cNvSpPr txBox="1"/>
          <p:nvPr/>
        </p:nvSpPr>
        <p:spPr>
          <a:xfrm>
            <a:off x="7162920" y="247392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生产效率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4" name="任意多边形 393"/>
          <p:cNvSpPr/>
          <p:nvPr/>
        </p:nvSpPr>
        <p:spPr>
          <a:xfrm>
            <a:off x="6715080" y="3476520"/>
            <a:ext cx="285840" cy="286200"/>
          </a:xfrm>
          <a:custGeom>
            <a:avLst/>
            <a:gdLst/>
            <a:ahLst/>
            <a:cxnLst/>
            <a:rect l="0" t="0" r="r" b="b"/>
            <a:pathLst>
              <a:path w="794" h="795">
                <a:moveTo>
                  <a:pt x="496" y="149"/>
                </a:moveTo>
                <a:lnTo>
                  <a:pt x="297" y="149"/>
                </a:lnTo>
                <a:lnTo>
                  <a:pt x="224" y="38"/>
                </a:lnTo>
                <a:cubicBezTo>
                  <a:pt x="213" y="22"/>
                  <a:pt x="225" y="0"/>
                  <a:pt x="244" y="0"/>
                </a:cubicBezTo>
                <a:lnTo>
                  <a:pt x="549" y="0"/>
                </a:lnTo>
                <a:cubicBezTo>
                  <a:pt x="568" y="0"/>
                  <a:pt x="580" y="22"/>
                  <a:pt x="569" y="38"/>
                </a:cubicBezTo>
                <a:lnTo>
                  <a:pt x="496" y="149"/>
                </a:lnTo>
                <a:moveTo>
                  <a:pt x="297" y="198"/>
                </a:moveTo>
                <a:lnTo>
                  <a:pt x="496" y="198"/>
                </a:lnTo>
                <a:cubicBezTo>
                  <a:pt x="502" y="202"/>
                  <a:pt x="508" y="206"/>
                  <a:pt x="516" y="211"/>
                </a:cubicBezTo>
                <a:cubicBezTo>
                  <a:pt x="604" y="269"/>
                  <a:pt x="794" y="390"/>
                  <a:pt x="794" y="646"/>
                </a:cubicBezTo>
                <a:cubicBezTo>
                  <a:pt x="794" y="728"/>
                  <a:pt x="727" y="795"/>
                  <a:pt x="645" y="795"/>
                </a:cubicBezTo>
                <a:lnTo>
                  <a:pt x="148" y="795"/>
                </a:lnTo>
                <a:cubicBezTo>
                  <a:pt x="66" y="795"/>
                  <a:pt x="0" y="728"/>
                  <a:pt x="0" y="646"/>
                </a:cubicBezTo>
                <a:cubicBezTo>
                  <a:pt x="0" y="390"/>
                  <a:pt x="189" y="269"/>
                  <a:pt x="277" y="211"/>
                </a:cubicBezTo>
                <a:cubicBezTo>
                  <a:pt x="285" y="206"/>
                  <a:pt x="291" y="202"/>
                  <a:pt x="297" y="198"/>
                </a:cubicBezTo>
                <a:moveTo>
                  <a:pt x="428" y="336"/>
                </a:moveTo>
                <a:cubicBezTo>
                  <a:pt x="428" y="319"/>
                  <a:pt x="414" y="305"/>
                  <a:pt x="396" y="305"/>
                </a:cubicBezTo>
                <a:cubicBezTo>
                  <a:pt x="379" y="305"/>
                  <a:pt x="365" y="319"/>
                  <a:pt x="365" y="336"/>
                </a:cubicBezTo>
                <a:lnTo>
                  <a:pt x="365" y="357"/>
                </a:lnTo>
                <a:cubicBezTo>
                  <a:pt x="354" y="360"/>
                  <a:pt x="342" y="364"/>
                  <a:pt x="331" y="371"/>
                </a:cubicBezTo>
                <a:cubicBezTo>
                  <a:pt x="310" y="383"/>
                  <a:pt x="291" y="406"/>
                  <a:pt x="291" y="439"/>
                </a:cubicBezTo>
                <a:cubicBezTo>
                  <a:pt x="291" y="470"/>
                  <a:pt x="310" y="490"/>
                  <a:pt x="329" y="502"/>
                </a:cubicBezTo>
                <a:cubicBezTo>
                  <a:pt x="346" y="512"/>
                  <a:pt x="368" y="518"/>
                  <a:pt x="385" y="523"/>
                </a:cubicBezTo>
                <a:lnTo>
                  <a:pt x="387" y="524"/>
                </a:lnTo>
                <a:cubicBezTo>
                  <a:pt x="407" y="530"/>
                  <a:pt x="421" y="535"/>
                  <a:pt x="431" y="541"/>
                </a:cubicBezTo>
                <a:cubicBezTo>
                  <a:pt x="439" y="546"/>
                  <a:pt x="440" y="549"/>
                  <a:pt x="440" y="553"/>
                </a:cubicBezTo>
                <a:cubicBezTo>
                  <a:pt x="440" y="561"/>
                  <a:pt x="437" y="566"/>
                  <a:pt x="431" y="570"/>
                </a:cubicBezTo>
                <a:cubicBezTo>
                  <a:pt x="423" y="575"/>
                  <a:pt x="411" y="578"/>
                  <a:pt x="397" y="577"/>
                </a:cubicBezTo>
                <a:cubicBezTo>
                  <a:pt x="380" y="576"/>
                  <a:pt x="364" y="571"/>
                  <a:pt x="343" y="564"/>
                </a:cubicBezTo>
                <a:cubicBezTo>
                  <a:pt x="339" y="563"/>
                  <a:pt x="336" y="561"/>
                  <a:pt x="332" y="560"/>
                </a:cubicBezTo>
                <a:cubicBezTo>
                  <a:pt x="316" y="555"/>
                  <a:pt x="298" y="564"/>
                  <a:pt x="293" y="580"/>
                </a:cubicBezTo>
                <a:cubicBezTo>
                  <a:pt x="287" y="596"/>
                  <a:pt x="296" y="613"/>
                  <a:pt x="312" y="619"/>
                </a:cubicBezTo>
                <a:cubicBezTo>
                  <a:pt x="315" y="620"/>
                  <a:pt x="318" y="621"/>
                  <a:pt x="322" y="622"/>
                </a:cubicBezTo>
                <a:cubicBezTo>
                  <a:pt x="334" y="627"/>
                  <a:pt x="349" y="632"/>
                  <a:pt x="365" y="635"/>
                </a:cubicBezTo>
                <a:lnTo>
                  <a:pt x="365" y="658"/>
                </a:lnTo>
                <a:cubicBezTo>
                  <a:pt x="365" y="675"/>
                  <a:pt x="379" y="689"/>
                  <a:pt x="396" y="689"/>
                </a:cubicBezTo>
                <a:cubicBezTo>
                  <a:pt x="413" y="689"/>
                  <a:pt x="427" y="675"/>
                  <a:pt x="427" y="658"/>
                </a:cubicBezTo>
                <a:lnTo>
                  <a:pt x="427" y="636"/>
                </a:lnTo>
                <a:cubicBezTo>
                  <a:pt x="440" y="634"/>
                  <a:pt x="452" y="629"/>
                  <a:pt x="463" y="622"/>
                </a:cubicBezTo>
                <a:cubicBezTo>
                  <a:pt x="485" y="609"/>
                  <a:pt x="502" y="585"/>
                  <a:pt x="502" y="553"/>
                </a:cubicBezTo>
                <a:cubicBezTo>
                  <a:pt x="501" y="521"/>
                  <a:pt x="484" y="501"/>
                  <a:pt x="464" y="488"/>
                </a:cubicBezTo>
                <a:cubicBezTo>
                  <a:pt x="446" y="477"/>
                  <a:pt x="423" y="470"/>
                  <a:pt x="406" y="465"/>
                </a:cubicBezTo>
                <a:lnTo>
                  <a:pt x="405" y="465"/>
                </a:lnTo>
                <a:cubicBezTo>
                  <a:pt x="385" y="459"/>
                  <a:pt x="371" y="454"/>
                  <a:pt x="361" y="448"/>
                </a:cubicBezTo>
                <a:cubicBezTo>
                  <a:pt x="353" y="444"/>
                  <a:pt x="353" y="441"/>
                  <a:pt x="353" y="438"/>
                </a:cubicBezTo>
                <a:cubicBezTo>
                  <a:pt x="353" y="432"/>
                  <a:pt x="355" y="428"/>
                  <a:pt x="363" y="424"/>
                </a:cubicBezTo>
                <a:cubicBezTo>
                  <a:pt x="371" y="419"/>
                  <a:pt x="384" y="416"/>
                  <a:pt x="396" y="416"/>
                </a:cubicBezTo>
                <a:cubicBezTo>
                  <a:pt x="411" y="416"/>
                  <a:pt x="427" y="419"/>
                  <a:pt x="444" y="424"/>
                </a:cubicBezTo>
                <a:cubicBezTo>
                  <a:pt x="461" y="428"/>
                  <a:pt x="478" y="418"/>
                  <a:pt x="482" y="402"/>
                </a:cubicBezTo>
                <a:cubicBezTo>
                  <a:pt x="487" y="385"/>
                  <a:pt x="477" y="368"/>
                  <a:pt x="460" y="364"/>
                </a:cubicBezTo>
                <a:cubicBezTo>
                  <a:pt x="450" y="361"/>
                  <a:pt x="439" y="359"/>
                  <a:pt x="428" y="357"/>
                </a:cubicBezTo>
                <a:lnTo>
                  <a:pt x="428" y="335"/>
                </a:lnTo>
                <a:lnTo>
                  <a:pt x="428" y="336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5" name="文本框 394"/>
          <p:cNvSpPr txBox="1"/>
          <p:nvPr/>
        </p:nvSpPr>
        <p:spPr>
          <a:xfrm>
            <a:off x="7162920" y="2833200"/>
            <a:ext cx="363080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实时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OEE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分析，设备综合效率提升 </a:t>
            </a:r>
            <a:r>
              <a:rPr lang="en-US" sz="15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15-20%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6" name="文本框 395"/>
          <p:cNvSpPr txBox="1"/>
          <p:nvPr/>
        </p:nvSpPr>
        <p:spPr>
          <a:xfrm>
            <a:off x="7162920" y="343584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成本管控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7" name="文本框 396"/>
          <p:cNvSpPr txBox="1"/>
          <p:nvPr/>
        </p:nvSpPr>
        <p:spPr>
          <a:xfrm>
            <a:off x="7162920" y="3795120"/>
            <a:ext cx="4265591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工单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工序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人工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设备成本核算，制造成本降低 </a:t>
            </a:r>
            <a:r>
              <a:rPr lang="en-US" sz="15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10-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8" name="任意多边形 397"/>
          <p:cNvSpPr/>
          <p:nvPr/>
        </p:nvSpPr>
        <p:spPr>
          <a:xfrm>
            <a:off x="6751800" y="4743360"/>
            <a:ext cx="214560" cy="286200"/>
          </a:xfrm>
          <a:custGeom>
            <a:avLst/>
            <a:gdLst/>
            <a:ahLst/>
            <a:cxnLst/>
            <a:rect l="0" t="0" r="r" b="b"/>
            <a:pathLst>
              <a:path w="596" h="795">
                <a:moveTo>
                  <a:pt x="492" y="69"/>
                </a:moveTo>
                <a:cubicBezTo>
                  <a:pt x="501" y="48"/>
                  <a:pt x="495" y="23"/>
                  <a:pt x="476" y="9"/>
                </a:cubicBezTo>
                <a:cubicBezTo>
                  <a:pt x="457" y="-4"/>
                  <a:pt x="431" y="-3"/>
                  <a:pt x="414" y="12"/>
                </a:cubicBezTo>
                <a:lnTo>
                  <a:pt x="17" y="359"/>
                </a:lnTo>
                <a:cubicBezTo>
                  <a:pt x="2" y="373"/>
                  <a:pt x="-4" y="395"/>
                  <a:pt x="3" y="414"/>
                </a:cubicBezTo>
                <a:cubicBezTo>
                  <a:pt x="11" y="433"/>
                  <a:pt x="29" y="446"/>
                  <a:pt x="50" y="446"/>
                </a:cubicBezTo>
                <a:lnTo>
                  <a:pt x="223" y="446"/>
                </a:lnTo>
                <a:lnTo>
                  <a:pt x="103" y="725"/>
                </a:lnTo>
                <a:cubicBezTo>
                  <a:pt x="94" y="747"/>
                  <a:pt x="101" y="771"/>
                  <a:pt x="120" y="785"/>
                </a:cubicBezTo>
                <a:cubicBezTo>
                  <a:pt x="139" y="799"/>
                  <a:pt x="164" y="797"/>
                  <a:pt x="182" y="782"/>
                </a:cubicBezTo>
                <a:lnTo>
                  <a:pt x="579" y="434"/>
                </a:lnTo>
                <a:cubicBezTo>
                  <a:pt x="595" y="420"/>
                  <a:pt x="601" y="398"/>
                  <a:pt x="593" y="379"/>
                </a:cubicBezTo>
                <a:cubicBezTo>
                  <a:pt x="586" y="360"/>
                  <a:pt x="567" y="347"/>
                  <a:pt x="546" y="347"/>
                </a:cubicBezTo>
                <a:lnTo>
                  <a:pt x="373" y="347"/>
                </a:lnTo>
                <a:lnTo>
                  <a:pt x="492" y="69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9" name="文本框 398"/>
          <p:cNvSpPr txBox="1"/>
          <p:nvPr/>
        </p:nvSpPr>
        <p:spPr>
          <a:xfrm>
            <a:off x="7162920" y="4100040"/>
            <a:ext cx="39594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0" name="文本框 399"/>
          <p:cNvSpPr txBox="1"/>
          <p:nvPr/>
        </p:nvSpPr>
        <p:spPr>
          <a:xfrm>
            <a:off x="7162920" y="470268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能耗管理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1" name="图片 400"/>
          <p:cNvPicPr/>
          <p:nvPr/>
        </p:nvPicPr>
        <p:blipFill>
          <a:blip r:embed="rId2"/>
          <a:stretch/>
        </p:blipFill>
        <p:spPr>
          <a:xfrm>
            <a:off x="609480" y="1219320"/>
            <a:ext cx="4876560" cy="4685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2" name="文本框 401"/>
          <p:cNvSpPr txBox="1"/>
          <p:nvPr/>
        </p:nvSpPr>
        <p:spPr>
          <a:xfrm>
            <a:off x="7162920" y="5061960"/>
            <a:ext cx="3149901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设备能耗监控，能源成本优化 </a:t>
            </a:r>
            <a:r>
              <a:rPr lang="en-US" sz="15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8-12%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任意多边形 402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4" name="任意多边形 403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5" name="任意多边形 404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6" name="文本框 405"/>
          <p:cNvSpPr txBox="1"/>
          <p:nvPr/>
        </p:nvSpPr>
        <p:spPr>
          <a:xfrm>
            <a:off x="609480" y="634320"/>
            <a:ext cx="2077492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典型应用场景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7" name="文本框 406"/>
          <p:cNvSpPr txBox="1"/>
          <p:nvPr/>
        </p:nvSpPr>
        <p:spPr>
          <a:xfrm>
            <a:off x="609480" y="1099440"/>
            <a:ext cx="115416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6B728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五金加工企业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8" name="任意多边形 407"/>
          <p:cNvSpPr/>
          <p:nvPr/>
        </p:nvSpPr>
        <p:spPr>
          <a:xfrm>
            <a:off x="761760" y="295272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266" y="530"/>
                </a:moveTo>
                <a:cubicBezTo>
                  <a:pt x="283" y="530"/>
                  <a:pt x="300" y="528"/>
                  <a:pt x="317" y="524"/>
                </a:cubicBezTo>
                <a:cubicBezTo>
                  <a:pt x="334" y="520"/>
                  <a:pt x="351" y="515"/>
                  <a:pt x="367" y="509"/>
                </a:cubicBezTo>
                <a:cubicBezTo>
                  <a:pt x="383" y="502"/>
                  <a:pt x="398" y="494"/>
                  <a:pt x="413" y="484"/>
                </a:cubicBezTo>
                <a:cubicBezTo>
                  <a:pt x="427" y="475"/>
                  <a:pt x="441" y="464"/>
                  <a:pt x="453" y="451"/>
                </a:cubicBezTo>
                <a:cubicBezTo>
                  <a:pt x="465" y="439"/>
                  <a:pt x="476" y="426"/>
                  <a:pt x="486" y="411"/>
                </a:cubicBezTo>
                <a:cubicBezTo>
                  <a:pt x="495" y="397"/>
                  <a:pt x="504" y="381"/>
                  <a:pt x="510" y="365"/>
                </a:cubicBezTo>
                <a:cubicBezTo>
                  <a:pt x="517" y="349"/>
                  <a:pt x="522" y="333"/>
                  <a:pt x="525" y="316"/>
                </a:cubicBezTo>
                <a:cubicBezTo>
                  <a:pt x="529" y="299"/>
                  <a:pt x="530" y="282"/>
                  <a:pt x="530" y="264"/>
                </a:cubicBezTo>
                <a:cubicBezTo>
                  <a:pt x="530" y="247"/>
                  <a:pt x="529" y="230"/>
                  <a:pt x="525" y="213"/>
                </a:cubicBezTo>
                <a:cubicBezTo>
                  <a:pt x="522" y="196"/>
                  <a:pt x="517" y="179"/>
                  <a:pt x="510" y="163"/>
                </a:cubicBezTo>
                <a:cubicBezTo>
                  <a:pt x="504" y="147"/>
                  <a:pt x="495" y="132"/>
                  <a:pt x="486" y="117"/>
                </a:cubicBezTo>
                <a:cubicBezTo>
                  <a:pt x="476" y="103"/>
                  <a:pt x="465" y="89"/>
                  <a:pt x="453" y="77"/>
                </a:cubicBezTo>
                <a:cubicBezTo>
                  <a:pt x="441" y="65"/>
                  <a:pt x="427" y="54"/>
                  <a:pt x="413" y="44"/>
                </a:cubicBezTo>
                <a:cubicBezTo>
                  <a:pt x="398" y="35"/>
                  <a:pt x="383" y="26"/>
                  <a:pt x="367" y="20"/>
                </a:cubicBezTo>
                <a:cubicBezTo>
                  <a:pt x="351" y="13"/>
                  <a:pt x="334" y="8"/>
                  <a:pt x="317" y="5"/>
                </a:cubicBezTo>
                <a:cubicBezTo>
                  <a:pt x="300" y="1"/>
                  <a:pt x="283" y="0"/>
                  <a:pt x="266" y="0"/>
                </a:cubicBezTo>
                <a:cubicBezTo>
                  <a:pt x="247" y="0"/>
                  <a:pt x="230" y="1"/>
                  <a:pt x="213" y="5"/>
                </a:cubicBezTo>
                <a:cubicBezTo>
                  <a:pt x="196" y="8"/>
                  <a:pt x="180" y="13"/>
                  <a:pt x="163" y="20"/>
                </a:cubicBezTo>
                <a:cubicBezTo>
                  <a:pt x="147" y="26"/>
                  <a:pt x="132" y="35"/>
                  <a:pt x="118" y="44"/>
                </a:cubicBezTo>
                <a:cubicBezTo>
                  <a:pt x="103" y="54"/>
                  <a:pt x="90" y="65"/>
                  <a:pt x="78" y="77"/>
                </a:cubicBezTo>
                <a:cubicBezTo>
                  <a:pt x="65" y="89"/>
                  <a:pt x="54" y="103"/>
                  <a:pt x="45" y="117"/>
                </a:cubicBezTo>
                <a:cubicBezTo>
                  <a:pt x="35" y="132"/>
                  <a:pt x="27" y="147"/>
                  <a:pt x="20" y="163"/>
                </a:cubicBezTo>
                <a:cubicBezTo>
                  <a:pt x="14" y="179"/>
                  <a:pt x="9" y="196"/>
                  <a:pt x="5" y="213"/>
                </a:cubicBezTo>
                <a:cubicBezTo>
                  <a:pt x="2" y="230"/>
                  <a:pt x="0" y="247"/>
                  <a:pt x="0" y="264"/>
                </a:cubicBezTo>
                <a:cubicBezTo>
                  <a:pt x="0" y="282"/>
                  <a:pt x="2" y="299"/>
                  <a:pt x="5" y="316"/>
                </a:cubicBezTo>
                <a:cubicBezTo>
                  <a:pt x="9" y="333"/>
                  <a:pt x="14" y="349"/>
                  <a:pt x="20" y="365"/>
                </a:cubicBezTo>
                <a:cubicBezTo>
                  <a:pt x="27" y="381"/>
                  <a:pt x="35" y="397"/>
                  <a:pt x="45" y="411"/>
                </a:cubicBezTo>
                <a:cubicBezTo>
                  <a:pt x="54" y="426"/>
                  <a:pt x="65" y="439"/>
                  <a:pt x="78" y="451"/>
                </a:cubicBezTo>
                <a:cubicBezTo>
                  <a:pt x="90" y="464"/>
                  <a:pt x="103" y="475"/>
                  <a:pt x="118" y="484"/>
                </a:cubicBezTo>
                <a:cubicBezTo>
                  <a:pt x="132" y="494"/>
                  <a:pt x="147" y="502"/>
                  <a:pt x="163" y="509"/>
                </a:cubicBezTo>
                <a:cubicBezTo>
                  <a:pt x="180" y="515"/>
                  <a:pt x="196" y="520"/>
                  <a:pt x="213" y="524"/>
                </a:cubicBezTo>
                <a:cubicBezTo>
                  <a:pt x="230" y="528"/>
                  <a:pt x="247" y="530"/>
                  <a:pt x="266" y="530"/>
                </a:cubicBezTo>
                <a:moveTo>
                  <a:pt x="383" y="216"/>
                </a:moveTo>
                <a:lnTo>
                  <a:pt x="249" y="348"/>
                </a:lnTo>
                <a:cubicBezTo>
                  <a:pt x="240" y="358"/>
                  <a:pt x="224" y="358"/>
                  <a:pt x="214" y="348"/>
                </a:cubicBezTo>
                <a:lnTo>
                  <a:pt x="148" y="282"/>
                </a:lnTo>
                <a:cubicBezTo>
                  <a:pt x="138" y="272"/>
                  <a:pt x="138" y="256"/>
                  <a:pt x="148" y="247"/>
                </a:cubicBezTo>
                <a:cubicBezTo>
                  <a:pt x="158" y="237"/>
                  <a:pt x="173" y="237"/>
                  <a:pt x="183" y="247"/>
                </a:cubicBezTo>
                <a:lnTo>
                  <a:pt x="232" y="295"/>
                </a:lnTo>
                <a:lnTo>
                  <a:pt x="347" y="180"/>
                </a:lnTo>
                <a:cubicBezTo>
                  <a:pt x="357" y="171"/>
                  <a:pt x="373" y="171"/>
                  <a:pt x="382" y="180"/>
                </a:cubicBezTo>
                <a:cubicBezTo>
                  <a:pt x="392" y="190"/>
                  <a:pt x="392" y="206"/>
                  <a:pt x="382" y="215"/>
                </a:cubicBezTo>
                <a:lnTo>
                  <a:pt x="383" y="216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9" name="文本框 408"/>
          <p:cNvSpPr txBox="1"/>
          <p:nvPr/>
        </p:nvSpPr>
        <p:spPr>
          <a:xfrm>
            <a:off x="609480" y="2407320"/>
            <a:ext cx="2308324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五金加工全流程数字化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" name="文本框 409"/>
          <p:cNvSpPr txBox="1"/>
          <p:nvPr/>
        </p:nvSpPr>
        <p:spPr>
          <a:xfrm>
            <a:off x="1066680" y="2880720"/>
            <a:ext cx="4493218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订单管理：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ERP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导入→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APS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排产→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执行→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WMS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入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1" name="任意多边形 410"/>
          <p:cNvSpPr/>
          <p:nvPr/>
        </p:nvSpPr>
        <p:spPr>
          <a:xfrm>
            <a:off x="761760" y="372420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266" y="530"/>
                </a:moveTo>
                <a:cubicBezTo>
                  <a:pt x="283" y="530"/>
                  <a:pt x="300" y="528"/>
                  <a:pt x="317" y="525"/>
                </a:cubicBezTo>
                <a:cubicBezTo>
                  <a:pt x="334" y="521"/>
                  <a:pt x="351" y="516"/>
                  <a:pt x="367" y="510"/>
                </a:cubicBezTo>
                <a:cubicBezTo>
                  <a:pt x="383" y="503"/>
                  <a:pt x="398" y="494"/>
                  <a:pt x="413" y="484"/>
                </a:cubicBezTo>
                <a:cubicBezTo>
                  <a:pt x="427" y="475"/>
                  <a:pt x="441" y="464"/>
                  <a:pt x="453" y="451"/>
                </a:cubicBezTo>
                <a:cubicBezTo>
                  <a:pt x="465" y="439"/>
                  <a:pt x="476" y="426"/>
                  <a:pt x="486" y="411"/>
                </a:cubicBezTo>
                <a:cubicBezTo>
                  <a:pt x="495" y="397"/>
                  <a:pt x="504" y="382"/>
                  <a:pt x="510" y="366"/>
                </a:cubicBezTo>
                <a:cubicBezTo>
                  <a:pt x="517" y="349"/>
                  <a:pt x="522" y="333"/>
                  <a:pt x="525" y="316"/>
                </a:cubicBezTo>
                <a:cubicBezTo>
                  <a:pt x="529" y="299"/>
                  <a:pt x="530" y="282"/>
                  <a:pt x="530" y="264"/>
                </a:cubicBezTo>
                <a:cubicBezTo>
                  <a:pt x="530" y="247"/>
                  <a:pt x="529" y="230"/>
                  <a:pt x="525" y="213"/>
                </a:cubicBezTo>
                <a:cubicBezTo>
                  <a:pt x="522" y="196"/>
                  <a:pt x="517" y="179"/>
                  <a:pt x="510" y="163"/>
                </a:cubicBezTo>
                <a:cubicBezTo>
                  <a:pt x="504" y="147"/>
                  <a:pt x="495" y="132"/>
                  <a:pt x="486" y="117"/>
                </a:cubicBezTo>
                <a:cubicBezTo>
                  <a:pt x="476" y="103"/>
                  <a:pt x="465" y="89"/>
                  <a:pt x="453" y="77"/>
                </a:cubicBezTo>
                <a:cubicBezTo>
                  <a:pt x="441" y="65"/>
                  <a:pt x="427" y="54"/>
                  <a:pt x="413" y="44"/>
                </a:cubicBezTo>
                <a:cubicBezTo>
                  <a:pt x="398" y="35"/>
                  <a:pt x="383" y="26"/>
                  <a:pt x="367" y="20"/>
                </a:cubicBezTo>
                <a:cubicBezTo>
                  <a:pt x="351" y="13"/>
                  <a:pt x="334" y="8"/>
                  <a:pt x="317" y="5"/>
                </a:cubicBezTo>
                <a:cubicBezTo>
                  <a:pt x="300" y="1"/>
                  <a:pt x="283" y="0"/>
                  <a:pt x="266" y="0"/>
                </a:cubicBezTo>
                <a:cubicBezTo>
                  <a:pt x="247" y="0"/>
                  <a:pt x="230" y="1"/>
                  <a:pt x="213" y="5"/>
                </a:cubicBezTo>
                <a:cubicBezTo>
                  <a:pt x="196" y="8"/>
                  <a:pt x="180" y="13"/>
                  <a:pt x="163" y="20"/>
                </a:cubicBezTo>
                <a:cubicBezTo>
                  <a:pt x="147" y="26"/>
                  <a:pt x="132" y="35"/>
                  <a:pt x="118" y="44"/>
                </a:cubicBezTo>
                <a:cubicBezTo>
                  <a:pt x="103" y="54"/>
                  <a:pt x="90" y="65"/>
                  <a:pt x="78" y="77"/>
                </a:cubicBezTo>
                <a:cubicBezTo>
                  <a:pt x="65" y="89"/>
                  <a:pt x="54" y="103"/>
                  <a:pt x="45" y="117"/>
                </a:cubicBezTo>
                <a:cubicBezTo>
                  <a:pt x="35" y="132"/>
                  <a:pt x="27" y="147"/>
                  <a:pt x="20" y="163"/>
                </a:cubicBezTo>
                <a:cubicBezTo>
                  <a:pt x="14" y="179"/>
                  <a:pt x="9" y="196"/>
                  <a:pt x="5" y="213"/>
                </a:cubicBezTo>
                <a:cubicBezTo>
                  <a:pt x="2" y="230"/>
                  <a:pt x="0" y="247"/>
                  <a:pt x="0" y="264"/>
                </a:cubicBezTo>
                <a:cubicBezTo>
                  <a:pt x="0" y="282"/>
                  <a:pt x="2" y="299"/>
                  <a:pt x="5" y="316"/>
                </a:cubicBezTo>
                <a:cubicBezTo>
                  <a:pt x="9" y="333"/>
                  <a:pt x="14" y="349"/>
                  <a:pt x="20" y="366"/>
                </a:cubicBezTo>
                <a:cubicBezTo>
                  <a:pt x="27" y="382"/>
                  <a:pt x="35" y="397"/>
                  <a:pt x="45" y="411"/>
                </a:cubicBezTo>
                <a:cubicBezTo>
                  <a:pt x="54" y="426"/>
                  <a:pt x="65" y="439"/>
                  <a:pt x="78" y="451"/>
                </a:cubicBezTo>
                <a:cubicBezTo>
                  <a:pt x="90" y="464"/>
                  <a:pt x="103" y="475"/>
                  <a:pt x="118" y="484"/>
                </a:cubicBezTo>
                <a:cubicBezTo>
                  <a:pt x="132" y="494"/>
                  <a:pt x="147" y="503"/>
                  <a:pt x="163" y="510"/>
                </a:cubicBezTo>
                <a:cubicBezTo>
                  <a:pt x="180" y="516"/>
                  <a:pt x="196" y="521"/>
                  <a:pt x="213" y="525"/>
                </a:cubicBezTo>
                <a:cubicBezTo>
                  <a:pt x="230" y="528"/>
                  <a:pt x="247" y="530"/>
                  <a:pt x="266" y="530"/>
                </a:cubicBezTo>
                <a:moveTo>
                  <a:pt x="383" y="216"/>
                </a:moveTo>
                <a:lnTo>
                  <a:pt x="249" y="348"/>
                </a:lnTo>
                <a:cubicBezTo>
                  <a:pt x="240" y="358"/>
                  <a:pt x="224" y="358"/>
                  <a:pt x="214" y="348"/>
                </a:cubicBezTo>
                <a:lnTo>
                  <a:pt x="148" y="282"/>
                </a:lnTo>
                <a:cubicBezTo>
                  <a:pt x="138" y="272"/>
                  <a:pt x="138" y="256"/>
                  <a:pt x="148" y="247"/>
                </a:cubicBezTo>
                <a:cubicBezTo>
                  <a:pt x="158" y="237"/>
                  <a:pt x="173" y="237"/>
                  <a:pt x="183" y="247"/>
                </a:cubicBezTo>
                <a:lnTo>
                  <a:pt x="232" y="295"/>
                </a:lnTo>
                <a:lnTo>
                  <a:pt x="347" y="181"/>
                </a:lnTo>
                <a:cubicBezTo>
                  <a:pt x="357" y="171"/>
                  <a:pt x="373" y="171"/>
                  <a:pt x="382" y="181"/>
                </a:cubicBezTo>
                <a:cubicBezTo>
                  <a:pt x="392" y="190"/>
                  <a:pt x="392" y="206"/>
                  <a:pt x="382" y="216"/>
                </a:cubicBezTo>
                <a:lnTo>
                  <a:pt x="383" y="216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2" name="文本框 411"/>
          <p:cNvSpPr txBox="1"/>
          <p:nvPr/>
        </p:nvSpPr>
        <p:spPr>
          <a:xfrm>
            <a:off x="1066680" y="3195000"/>
            <a:ext cx="192360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3" name="任意多边形 412"/>
          <p:cNvSpPr/>
          <p:nvPr/>
        </p:nvSpPr>
        <p:spPr>
          <a:xfrm>
            <a:off x="761760" y="4238280"/>
            <a:ext cx="190800" cy="191160"/>
          </a:xfrm>
          <a:custGeom>
            <a:avLst/>
            <a:gdLst/>
            <a:ahLst/>
            <a:cxnLst/>
            <a:rect l="0" t="0" r="r" b="b"/>
            <a:pathLst>
              <a:path w="530" h="531">
                <a:moveTo>
                  <a:pt x="266" y="531"/>
                </a:moveTo>
                <a:cubicBezTo>
                  <a:pt x="283" y="531"/>
                  <a:pt x="300" y="529"/>
                  <a:pt x="317" y="526"/>
                </a:cubicBezTo>
                <a:cubicBezTo>
                  <a:pt x="334" y="522"/>
                  <a:pt x="351" y="517"/>
                  <a:pt x="367" y="510"/>
                </a:cubicBezTo>
                <a:cubicBezTo>
                  <a:pt x="383" y="504"/>
                  <a:pt x="398" y="496"/>
                  <a:pt x="413" y="486"/>
                </a:cubicBezTo>
                <a:cubicBezTo>
                  <a:pt x="427" y="476"/>
                  <a:pt x="441" y="465"/>
                  <a:pt x="453" y="453"/>
                </a:cubicBezTo>
                <a:cubicBezTo>
                  <a:pt x="465" y="441"/>
                  <a:pt x="476" y="427"/>
                  <a:pt x="486" y="413"/>
                </a:cubicBezTo>
                <a:cubicBezTo>
                  <a:pt x="495" y="399"/>
                  <a:pt x="504" y="383"/>
                  <a:pt x="510" y="367"/>
                </a:cubicBezTo>
                <a:cubicBezTo>
                  <a:pt x="517" y="351"/>
                  <a:pt x="522" y="335"/>
                  <a:pt x="525" y="318"/>
                </a:cubicBezTo>
                <a:cubicBezTo>
                  <a:pt x="529" y="301"/>
                  <a:pt x="530" y="283"/>
                  <a:pt x="530" y="266"/>
                </a:cubicBezTo>
                <a:cubicBezTo>
                  <a:pt x="530" y="249"/>
                  <a:pt x="529" y="231"/>
                  <a:pt x="525" y="214"/>
                </a:cubicBezTo>
                <a:cubicBezTo>
                  <a:pt x="522" y="197"/>
                  <a:pt x="517" y="181"/>
                  <a:pt x="510" y="165"/>
                </a:cubicBezTo>
                <a:cubicBezTo>
                  <a:pt x="504" y="149"/>
                  <a:pt x="495" y="133"/>
                  <a:pt x="486" y="118"/>
                </a:cubicBezTo>
                <a:cubicBezTo>
                  <a:pt x="476" y="104"/>
                  <a:pt x="465" y="90"/>
                  <a:pt x="453" y="78"/>
                </a:cubicBezTo>
                <a:cubicBezTo>
                  <a:pt x="441" y="66"/>
                  <a:pt x="427" y="55"/>
                  <a:pt x="413" y="45"/>
                </a:cubicBezTo>
                <a:cubicBezTo>
                  <a:pt x="398" y="35"/>
                  <a:pt x="383" y="27"/>
                  <a:pt x="367" y="21"/>
                </a:cubicBezTo>
                <a:cubicBezTo>
                  <a:pt x="351" y="14"/>
                  <a:pt x="334" y="9"/>
                  <a:pt x="317" y="6"/>
                </a:cubicBezTo>
                <a:cubicBezTo>
                  <a:pt x="300" y="2"/>
                  <a:pt x="283" y="0"/>
                  <a:pt x="266" y="0"/>
                </a:cubicBezTo>
                <a:cubicBezTo>
                  <a:pt x="247" y="0"/>
                  <a:pt x="230" y="2"/>
                  <a:pt x="213" y="6"/>
                </a:cubicBezTo>
                <a:cubicBezTo>
                  <a:pt x="196" y="9"/>
                  <a:pt x="180" y="14"/>
                  <a:pt x="163" y="21"/>
                </a:cubicBezTo>
                <a:cubicBezTo>
                  <a:pt x="147" y="27"/>
                  <a:pt x="132" y="35"/>
                  <a:pt x="118" y="45"/>
                </a:cubicBezTo>
                <a:cubicBezTo>
                  <a:pt x="103" y="55"/>
                  <a:pt x="90" y="66"/>
                  <a:pt x="78" y="78"/>
                </a:cubicBezTo>
                <a:cubicBezTo>
                  <a:pt x="65" y="90"/>
                  <a:pt x="54" y="104"/>
                  <a:pt x="45" y="118"/>
                </a:cubicBezTo>
                <a:cubicBezTo>
                  <a:pt x="35" y="133"/>
                  <a:pt x="27" y="149"/>
                  <a:pt x="20" y="165"/>
                </a:cubicBezTo>
                <a:cubicBezTo>
                  <a:pt x="14" y="181"/>
                  <a:pt x="9" y="197"/>
                  <a:pt x="5" y="214"/>
                </a:cubicBezTo>
                <a:cubicBezTo>
                  <a:pt x="2" y="231"/>
                  <a:pt x="0" y="249"/>
                  <a:pt x="0" y="266"/>
                </a:cubicBezTo>
                <a:cubicBezTo>
                  <a:pt x="0" y="283"/>
                  <a:pt x="2" y="301"/>
                  <a:pt x="5" y="318"/>
                </a:cubicBezTo>
                <a:cubicBezTo>
                  <a:pt x="9" y="335"/>
                  <a:pt x="14" y="351"/>
                  <a:pt x="20" y="367"/>
                </a:cubicBezTo>
                <a:cubicBezTo>
                  <a:pt x="27" y="383"/>
                  <a:pt x="35" y="399"/>
                  <a:pt x="45" y="413"/>
                </a:cubicBezTo>
                <a:cubicBezTo>
                  <a:pt x="54" y="427"/>
                  <a:pt x="65" y="441"/>
                  <a:pt x="78" y="453"/>
                </a:cubicBezTo>
                <a:cubicBezTo>
                  <a:pt x="90" y="465"/>
                  <a:pt x="103" y="476"/>
                  <a:pt x="118" y="486"/>
                </a:cubicBezTo>
                <a:cubicBezTo>
                  <a:pt x="132" y="496"/>
                  <a:pt x="147" y="504"/>
                  <a:pt x="163" y="510"/>
                </a:cubicBezTo>
                <a:cubicBezTo>
                  <a:pt x="180" y="517"/>
                  <a:pt x="196" y="522"/>
                  <a:pt x="213" y="526"/>
                </a:cubicBezTo>
                <a:cubicBezTo>
                  <a:pt x="230" y="529"/>
                  <a:pt x="247" y="531"/>
                  <a:pt x="266" y="531"/>
                </a:cubicBezTo>
                <a:moveTo>
                  <a:pt x="383" y="217"/>
                </a:moveTo>
                <a:lnTo>
                  <a:pt x="249" y="350"/>
                </a:lnTo>
                <a:cubicBezTo>
                  <a:pt x="240" y="359"/>
                  <a:pt x="224" y="359"/>
                  <a:pt x="214" y="350"/>
                </a:cubicBezTo>
                <a:lnTo>
                  <a:pt x="148" y="284"/>
                </a:lnTo>
                <a:cubicBezTo>
                  <a:pt x="138" y="274"/>
                  <a:pt x="138" y="258"/>
                  <a:pt x="148" y="249"/>
                </a:cubicBezTo>
                <a:cubicBezTo>
                  <a:pt x="158" y="239"/>
                  <a:pt x="173" y="239"/>
                  <a:pt x="183" y="249"/>
                </a:cubicBezTo>
                <a:lnTo>
                  <a:pt x="232" y="297"/>
                </a:lnTo>
                <a:lnTo>
                  <a:pt x="347" y="182"/>
                </a:lnTo>
                <a:cubicBezTo>
                  <a:pt x="357" y="173"/>
                  <a:pt x="373" y="173"/>
                  <a:pt x="382" y="182"/>
                </a:cubicBezTo>
                <a:cubicBezTo>
                  <a:pt x="392" y="192"/>
                  <a:pt x="392" y="208"/>
                  <a:pt x="382" y="217"/>
                </a:cubicBezTo>
                <a:lnTo>
                  <a:pt x="383" y="217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4" name="文本框 413"/>
          <p:cNvSpPr txBox="1"/>
          <p:nvPr/>
        </p:nvSpPr>
        <p:spPr>
          <a:xfrm>
            <a:off x="1066680" y="3652200"/>
            <a:ext cx="3847207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质量追溯：从原材料到成品的全链路批次追溯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5" name="文本框 414"/>
          <p:cNvSpPr txBox="1"/>
          <p:nvPr/>
        </p:nvSpPr>
        <p:spPr>
          <a:xfrm>
            <a:off x="1066680" y="4176000"/>
            <a:ext cx="4283224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协同管理：供应商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JIT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配送，客户订单进度实时查询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6" name="文本框 415"/>
          <p:cNvSpPr txBox="1"/>
          <p:nvPr/>
        </p:nvSpPr>
        <p:spPr>
          <a:xfrm>
            <a:off x="609480" y="4826520"/>
            <a:ext cx="1384995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关键指标改善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7" name="任意多边形 416"/>
          <p:cNvSpPr/>
          <p:nvPr/>
        </p:nvSpPr>
        <p:spPr>
          <a:xfrm>
            <a:off x="609588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8" name="图片 417"/>
          <p:cNvPicPr/>
          <p:nvPr/>
        </p:nvPicPr>
        <p:blipFill>
          <a:blip r:embed="rId2"/>
          <a:stretch/>
        </p:blipFill>
        <p:spPr>
          <a:xfrm>
            <a:off x="6092280" y="0"/>
            <a:ext cx="610308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9" name="图片 418"/>
          <p:cNvPicPr/>
          <p:nvPr/>
        </p:nvPicPr>
        <p:blipFill>
          <a:blip r:embed="rId3"/>
          <a:stretch/>
        </p:blipFill>
        <p:spPr>
          <a:xfrm>
            <a:off x="6095880" y="6134040"/>
            <a:ext cx="6095520" cy="723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0" name="文本框 419"/>
          <p:cNvSpPr txBox="1"/>
          <p:nvPr/>
        </p:nvSpPr>
        <p:spPr>
          <a:xfrm>
            <a:off x="609480" y="5298840"/>
            <a:ext cx="3930563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工单排产响应速度提升 </a:t>
            </a:r>
            <a:r>
              <a:rPr lang="en-US" sz="135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，库存周转率提升 </a:t>
            </a:r>
            <a:r>
              <a:rPr lang="en-US" sz="135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25%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1" name="文本框 420"/>
          <p:cNvSpPr txBox="1"/>
          <p:nvPr/>
        </p:nvSpPr>
        <p:spPr>
          <a:xfrm>
            <a:off x="6324480" y="6413040"/>
            <a:ext cx="2077492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五金加工全流程数字化车间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任意多边形 421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3" name="任意多边形 422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4" name="任意多边形 423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5" name="任意多边形 424"/>
          <p:cNvSpPr/>
          <p:nvPr/>
        </p:nvSpPr>
        <p:spPr>
          <a:xfrm>
            <a:off x="609480" y="1104840"/>
            <a:ext cx="762120" cy="38160"/>
          </a:xfrm>
          <a:custGeom>
            <a:avLst/>
            <a:gdLst/>
            <a:ahLst/>
            <a:cxnLst/>
            <a:rect l="0" t="0" r="r" b="b"/>
            <a:pathLst>
              <a:path w="2117" h="106">
                <a:moveTo>
                  <a:pt x="0" y="54"/>
                </a:moveTo>
                <a:cubicBezTo>
                  <a:pt x="0" y="47"/>
                  <a:pt x="1" y="40"/>
                  <a:pt x="4" y="33"/>
                </a:cubicBezTo>
                <a:cubicBezTo>
                  <a:pt x="7" y="26"/>
                  <a:pt x="10" y="20"/>
                  <a:pt x="15" y="15"/>
                </a:cubicBezTo>
                <a:cubicBezTo>
                  <a:pt x="20" y="10"/>
                  <a:pt x="26" y="6"/>
                  <a:pt x="32" y="4"/>
                </a:cubicBezTo>
                <a:cubicBezTo>
                  <a:pt x="39" y="1"/>
                  <a:pt x="46" y="0"/>
                  <a:pt x="53" y="0"/>
                </a:cubicBezTo>
                <a:lnTo>
                  <a:pt x="2065" y="0"/>
                </a:lnTo>
                <a:cubicBezTo>
                  <a:pt x="2072" y="0"/>
                  <a:pt x="2078" y="1"/>
                  <a:pt x="2085" y="4"/>
                </a:cubicBezTo>
                <a:cubicBezTo>
                  <a:pt x="2091" y="6"/>
                  <a:pt x="2097" y="10"/>
                  <a:pt x="2102" y="15"/>
                </a:cubicBezTo>
                <a:cubicBezTo>
                  <a:pt x="2107" y="20"/>
                  <a:pt x="2111" y="26"/>
                  <a:pt x="2113" y="33"/>
                </a:cubicBezTo>
                <a:cubicBezTo>
                  <a:pt x="2116" y="40"/>
                  <a:pt x="2117" y="47"/>
                  <a:pt x="2117" y="54"/>
                </a:cubicBezTo>
                <a:cubicBezTo>
                  <a:pt x="2117" y="61"/>
                  <a:pt x="2116" y="67"/>
                  <a:pt x="2113" y="74"/>
                </a:cubicBezTo>
                <a:cubicBezTo>
                  <a:pt x="2111" y="80"/>
                  <a:pt x="2107" y="86"/>
                  <a:pt x="2102" y="91"/>
                </a:cubicBezTo>
                <a:cubicBezTo>
                  <a:pt x="2097" y="96"/>
                  <a:pt x="2091" y="100"/>
                  <a:pt x="2085" y="102"/>
                </a:cubicBezTo>
                <a:cubicBezTo>
                  <a:pt x="2078" y="105"/>
                  <a:pt x="2072" y="106"/>
                  <a:pt x="2065" y="106"/>
                </a:cubicBezTo>
                <a:lnTo>
                  <a:pt x="53" y="106"/>
                </a:lnTo>
                <a:cubicBezTo>
                  <a:pt x="46" y="106"/>
                  <a:pt x="39" y="105"/>
                  <a:pt x="32" y="102"/>
                </a:cubicBezTo>
                <a:cubicBezTo>
                  <a:pt x="26" y="100"/>
                  <a:pt x="20" y="96"/>
                  <a:pt x="15" y="91"/>
                </a:cubicBezTo>
                <a:cubicBezTo>
                  <a:pt x="10" y="86"/>
                  <a:pt x="7" y="80"/>
                  <a:pt x="4" y="74"/>
                </a:cubicBezTo>
                <a:cubicBezTo>
                  <a:pt x="1" y="67"/>
                  <a:pt x="0" y="61"/>
                  <a:pt x="0" y="54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6" name="任意多边形 425"/>
          <p:cNvSpPr/>
          <p:nvPr/>
        </p:nvSpPr>
        <p:spPr>
          <a:xfrm>
            <a:off x="609480" y="2371680"/>
            <a:ext cx="228960" cy="228960"/>
          </a:xfrm>
          <a:custGeom>
            <a:avLst/>
            <a:gdLst/>
            <a:ahLst/>
            <a:cxnLst/>
            <a:rect l="0" t="0" r="r" b="b"/>
            <a:pathLst>
              <a:path w="636" h="636">
                <a:moveTo>
                  <a:pt x="195" y="478"/>
                </a:moveTo>
                <a:lnTo>
                  <a:pt x="157" y="440"/>
                </a:lnTo>
                <a:cubicBezTo>
                  <a:pt x="146" y="429"/>
                  <a:pt x="142" y="414"/>
                  <a:pt x="147" y="400"/>
                </a:cubicBezTo>
                <a:cubicBezTo>
                  <a:pt x="151" y="389"/>
                  <a:pt x="156" y="374"/>
                  <a:pt x="162" y="358"/>
                </a:cubicBezTo>
                <a:lnTo>
                  <a:pt x="31" y="358"/>
                </a:lnTo>
                <a:cubicBezTo>
                  <a:pt x="20" y="358"/>
                  <a:pt x="10" y="352"/>
                  <a:pt x="5" y="343"/>
                </a:cubicBezTo>
                <a:cubicBezTo>
                  <a:pt x="-1" y="334"/>
                  <a:pt x="-1" y="322"/>
                  <a:pt x="5" y="313"/>
                </a:cubicBezTo>
                <a:lnTo>
                  <a:pt x="70" y="203"/>
                </a:lnTo>
                <a:cubicBezTo>
                  <a:pt x="86" y="176"/>
                  <a:pt x="115" y="159"/>
                  <a:pt x="147" y="159"/>
                </a:cubicBezTo>
                <a:lnTo>
                  <a:pt x="249" y="159"/>
                </a:lnTo>
                <a:cubicBezTo>
                  <a:pt x="252" y="154"/>
                  <a:pt x="255" y="150"/>
                  <a:pt x="258" y="145"/>
                </a:cubicBezTo>
                <a:cubicBezTo>
                  <a:pt x="359" y="-5"/>
                  <a:pt x="511" y="-10"/>
                  <a:pt x="602" y="6"/>
                </a:cubicBezTo>
                <a:cubicBezTo>
                  <a:pt x="616" y="9"/>
                  <a:pt x="628" y="20"/>
                  <a:pt x="630" y="34"/>
                </a:cubicBezTo>
                <a:cubicBezTo>
                  <a:pt x="647" y="126"/>
                  <a:pt x="642" y="277"/>
                  <a:pt x="491" y="379"/>
                </a:cubicBezTo>
                <a:cubicBezTo>
                  <a:pt x="487" y="382"/>
                  <a:pt x="482" y="385"/>
                  <a:pt x="477" y="388"/>
                </a:cubicBezTo>
                <a:lnTo>
                  <a:pt x="477" y="490"/>
                </a:lnTo>
                <a:cubicBezTo>
                  <a:pt x="477" y="521"/>
                  <a:pt x="460" y="550"/>
                  <a:pt x="433" y="566"/>
                </a:cubicBezTo>
                <a:lnTo>
                  <a:pt x="324" y="632"/>
                </a:lnTo>
                <a:cubicBezTo>
                  <a:pt x="314" y="637"/>
                  <a:pt x="303" y="637"/>
                  <a:pt x="294" y="632"/>
                </a:cubicBezTo>
                <a:cubicBezTo>
                  <a:pt x="284" y="626"/>
                  <a:pt x="279" y="617"/>
                  <a:pt x="279" y="606"/>
                </a:cubicBezTo>
                <a:lnTo>
                  <a:pt x="279" y="473"/>
                </a:lnTo>
                <a:cubicBezTo>
                  <a:pt x="261" y="479"/>
                  <a:pt x="246" y="484"/>
                  <a:pt x="234" y="488"/>
                </a:cubicBezTo>
                <a:cubicBezTo>
                  <a:pt x="220" y="492"/>
                  <a:pt x="205" y="488"/>
                  <a:pt x="195" y="478"/>
                </a:cubicBezTo>
                <a:moveTo>
                  <a:pt x="477" y="209"/>
                </a:moveTo>
                <a:cubicBezTo>
                  <a:pt x="484" y="209"/>
                  <a:pt x="490" y="208"/>
                  <a:pt x="496" y="205"/>
                </a:cubicBezTo>
                <a:cubicBezTo>
                  <a:pt x="502" y="203"/>
                  <a:pt x="508" y="199"/>
                  <a:pt x="512" y="194"/>
                </a:cubicBezTo>
                <a:cubicBezTo>
                  <a:pt x="517" y="190"/>
                  <a:pt x="520" y="184"/>
                  <a:pt x="523" y="178"/>
                </a:cubicBezTo>
                <a:cubicBezTo>
                  <a:pt x="525" y="172"/>
                  <a:pt x="528" y="166"/>
                  <a:pt x="528" y="159"/>
                </a:cubicBezTo>
                <a:cubicBezTo>
                  <a:pt x="528" y="153"/>
                  <a:pt x="525" y="146"/>
                  <a:pt x="523" y="140"/>
                </a:cubicBezTo>
                <a:cubicBezTo>
                  <a:pt x="520" y="134"/>
                  <a:pt x="517" y="129"/>
                  <a:pt x="512" y="124"/>
                </a:cubicBezTo>
                <a:cubicBezTo>
                  <a:pt x="508" y="120"/>
                  <a:pt x="502" y="116"/>
                  <a:pt x="496" y="114"/>
                </a:cubicBezTo>
                <a:cubicBezTo>
                  <a:pt x="490" y="111"/>
                  <a:pt x="484" y="110"/>
                  <a:pt x="477" y="110"/>
                </a:cubicBezTo>
                <a:cubicBezTo>
                  <a:pt x="471" y="110"/>
                  <a:pt x="464" y="111"/>
                  <a:pt x="458" y="114"/>
                </a:cubicBezTo>
                <a:cubicBezTo>
                  <a:pt x="452" y="116"/>
                  <a:pt x="447" y="120"/>
                  <a:pt x="442" y="124"/>
                </a:cubicBezTo>
                <a:cubicBezTo>
                  <a:pt x="437" y="129"/>
                  <a:pt x="434" y="134"/>
                  <a:pt x="431" y="140"/>
                </a:cubicBezTo>
                <a:cubicBezTo>
                  <a:pt x="429" y="146"/>
                  <a:pt x="427" y="153"/>
                  <a:pt x="427" y="159"/>
                </a:cubicBezTo>
                <a:cubicBezTo>
                  <a:pt x="427" y="166"/>
                  <a:pt x="429" y="172"/>
                  <a:pt x="431" y="178"/>
                </a:cubicBezTo>
                <a:cubicBezTo>
                  <a:pt x="434" y="184"/>
                  <a:pt x="437" y="190"/>
                  <a:pt x="442" y="194"/>
                </a:cubicBezTo>
                <a:cubicBezTo>
                  <a:pt x="447" y="199"/>
                  <a:pt x="452" y="203"/>
                  <a:pt x="458" y="205"/>
                </a:cubicBezTo>
                <a:cubicBezTo>
                  <a:pt x="464" y="208"/>
                  <a:pt x="471" y="209"/>
                  <a:pt x="477" y="209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7" name="文本框 426"/>
          <p:cNvSpPr txBox="1"/>
          <p:nvPr/>
        </p:nvSpPr>
        <p:spPr>
          <a:xfrm>
            <a:off x="609480" y="634320"/>
            <a:ext cx="2077492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核心价值总结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8" name="文本框 427"/>
          <p:cNvSpPr txBox="1"/>
          <p:nvPr/>
        </p:nvSpPr>
        <p:spPr>
          <a:xfrm>
            <a:off x="990720" y="2318760"/>
            <a:ext cx="4281621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效率提升：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生产周期缩短 20-40%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，人均产值提升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9" name="任意多边形 428"/>
          <p:cNvSpPr/>
          <p:nvPr/>
        </p:nvSpPr>
        <p:spPr>
          <a:xfrm>
            <a:off x="616680" y="3219120"/>
            <a:ext cx="214560" cy="227880"/>
          </a:xfrm>
          <a:custGeom>
            <a:avLst/>
            <a:gdLst/>
            <a:ahLst/>
            <a:cxnLst/>
            <a:rect l="0" t="0" r="r" b="b"/>
            <a:pathLst>
              <a:path w="596" h="633">
                <a:moveTo>
                  <a:pt x="297" y="0"/>
                </a:moveTo>
                <a:cubicBezTo>
                  <a:pt x="303" y="0"/>
                  <a:pt x="309" y="2"/>
                  <a:pt x="314" y="4"/>
                </a:cubicBezTo>
                <a:lnTo>
                  <a:pt x="548" y="103"/>
                </a:lnTo>
                <a:cubicBezTo>
                  <a:pt x="576" y="115"/>
                  <a:pt x="596" y="142"/>
                  <a:pt x="596" y="174"/>
                </a:cubicBezTo>
                <a:cubicBezTo>
                  <a:pt x="595" y="298"/>
                  <a:pt x="545" y="523"/>
                  <a:pt x="330" y="626"/>
                </a:cubicBezTo>
                <a:cubicBezTo>
                  <a:pt x="309" y="635"/>
                  <a:pt x="285" y="635"/>
                  <a:pt x="265" y="626"/>
                </a:cubicBezTo>
                <a:cubicBezTo>
                  <a:pt x="51" y="523"/>
                  <a:pt x="0" y="298"/>
                  <a:pt x="0" y="174"/>
                </a:cubicBezTo>
                <a:cubicBezTo>
                  <a:pt x="0" y="142"/>
                  <a:pt x="20" y="115"/>
                  <a:pt x="47" y="103"/>
                </a:cubicBezTo>
                <a:lnTo>
                  <a:pt x="281" y="4"/>
                </a:lnTo>
                <a:cubicBezTo>
                  <a:pt x="286" y="2"/>
                  <a:pt x="292" y="0"/>
                  <a:pt x="297" y="0"/>
                </a:cubicBezTo>
                <a:moveTo>
                  <a:pt x="297" y="83"/>
                </a:moveTo>
                <a:lnTo>
                  <a:pt x="297" y="553"/>
                </a:lnTo>
                <a:cubicBezTo>
                  <a:pt x="469" y="470"/>
                  <a:pt x="515" y="287"/>
                  <a:pt x="517" y="176"/>
                </a:cubicBezTo>
                <a:lnTo>
                  <a:pt x="297" y="83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0" name="文本框 429"/>
          <p:cNvSpPr txBox="1"/>
          <p:nvPr/>
        </p:nvSpPr>
        <p:spPr>
          <a:xfrm>
            <a:off x="990720" y="2633040"/>
            <a:ext cx="39594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25%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1" name="文本框 430"/>
          <p:cNvSpPr txBox="1"/>
          <p:nvPr/>
        </p:nvSpPr>
        <p:spPr>
          <a:xfrm>
            <a:off x="990720" y="3166560"/>
            <a:ext cx="447398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质量改善：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不良率降低 30-50%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，质量追溯时间缩短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2" name="任意多边形 431"/>
          <p:cNvSpPr/>
          <p:nvPr/>
        </p:nvSpPr>
        <p:spPr>
          <a:xfrm>
            <a:off x="609480" y="4066920"/>
            <a:ext cx="229320" cy="229320"/>
          </a:xfrm>
          <a:custGeom>
            <a:avLst/>
            <a:gdLst/>
            <a:ahLst/>
            <a:cxnLst/>
            <a:rect l="0" t="0" r="r" b="b"/>
            <a:pathLst>
              <a:path w="637" h="637">
                <a:moveTo>
                  <a:pt x="637" y="99"/>
                </a:moveTo>
                <a:cubicBezTo>
                  <a:pt x="637" y="122"/>
                  <a:pt x="619" y="142"/>
                  <a:pt x="589" y="159"/>
                </a:cubicBezTo>
                <a:cubicBezTo>
                  <a:pt x="553" y="179"/>
                  <a:pt x="499" y="193"/>
                  <a:pt x="438" y="197"/>
                </a:cubicBezTo>
                <a:cubicBezTo>
                  <a:pt x="433" y="195"/>
                  <a:pt x="428" y="193"/>
                  <a:pt x="424" y="191"/>
                </a:cubicBezTo>
                <a:cubicBezTo>
                  <a:pt x="375" y="171"/>
                  <a:pt x="309" y="159"/>
                  <a:pt x="239" y="159"/>
                </a:cubicBezTo>
                <a:cubicBezTo>
                  <a:pt x="229" y="159"/>
                  <a:pt x="219" y="159"/>
                  <a:pt x="209" y="160"/>
                </a:cubicBezTo>
                <a:lnTo>
                  <a:pt x="207" y="159"/>
                </a:lnTo>
                <a:cubicBezTo>
                  <a:pt x="177" y="142"/>
                  <a:pt x="160" y="122"/>
                  <a:pt x="160" y="99"/>
                </a:cubicBezTo>
                <a:cubicBezTo>
                  <a:pt x="160" y="45"/>
                  <a:pt x="266" y="0"/>
                  <a:pt x="399" y="0"/>
                </a:cubicBezTo>
                <a:cubicBezTo>
                  <a:pt x="530" y="0"/>
                  <a:pt x="637" y="45"/>
                  <a:pt x="637" y="99"/>
                </a:cubicBezTo>
                <a:moveTo>
                  <a:pt x="200" y="200"/>
                </a:moveTo>
                <a:cubicBezTo>
                  <a:pt x="213" y="199"/>
                  <a:pt x="226" y="199"/>
                  <a:pt x="239" y="199"/>
                </a:cubicBezTo>
                <a:cubicBezTo>
                  <a:pt x="316" y="199"/>
                  <a:pt x="386" y="214"/>
                  <a:pt x="429" y="238"/>
                </a:cubicBezTo>
                <a:cubicBezTo>
                  <a:pt x="460" y="254"/>
                  <a:pt x="478" y="276"/>
                  <a:pt x="478" y="299"/>
                </a:cubicBezTo>
                <a:cubicBezTo>
                  <a:pt x="478" y="304"/>
                  <a:pt x="477" y="309"/>
                  <a:pt x="475" y="313"/>
                </a:cubicBezTo>
                <a:cubicBezTo>
                  <a:pt x="470" y="330"/>
                  <a:pt x="454" y="345"/>
                  <a:pt x="432" y="357"/>
                </a:cubicBezTo>
                <a:cubicBezTo>
                  <a:pt x="432" y="358"/>
                  <a:pt x="432" y="358"/>
                  <a:pt x="432" y="358"/>
                </a:cubicBezTo>
                <a:cubicBezTo>
                  <a:pt x="431" y="358"/>
                  <a:pt x="431" y="358"/>
                  <a:pt x="430" y="358"/>
                </a:cubicBezTo>
                <a:cubicBezTo>
                  <a:pt x="387" y="382"/>
                  <a:pt x="317" y="398"/>
                  <a:pt x="239" y="398"/>
                </a:cubicBezTo>
                <a:cubicBezTo>
                  <a:pt x="165" y="398"/>
                  <a:pt x="99" y="384"/>
                  <a:pt x="55" y="362"/>
                </a:cubicBezTo>
                <a:cubicBezTo>
                  <a:pt x="53" y="361"/>
                  <a:pt x="50" y="360"/>
                  <a:pt x="47" y="358"/>
                </a:cubicBezTo>
                <a:cubicBezTo>
                  <a:pt x="18" y="342"/>
                  <a:pt x="0" y="321"/>
                  <a:pt x="0" y="299"/>
                </a:cubicBezTo>
                <a:cubicBezTo>
                  <a:pt x="0" y="255"/>
                  <a:pt x="67" y="218"/>
                  <a:pt x="160" y="204"/>
                </a:cubicBezTo>
                <a:cubicBezTo>
                  <a:pt x="173" y="202"/>
                  <a:pt x="186" y="201"/>
                  <a:pt x="200" y="200"/>
                </a:cubicBezTo>
                <a:moveTo>
                  <a:pt x="518" y="299"/>
                </a:moveTo>
                <a:cubicBezTo>
                  <a:pt x="518" y="271"/>
                  <a:pt x="505" y="248"/>
                  <a:pt x="488" y="232"/>
                </a:cubicBezTo>
                <a:cubicBezTo>
                  <a:pt x="523" y="226"/>
                  <a:pt x="555" y="217"/>
                  <a:pt x="582" y="206"/>
                </a:cubicBezTo>
                <a:cubicBezTo>
                  <a:pt x="603" y="198"/>
                  <a:pt x="621" y="187"/>
                  <a:pt x="637" y="175"/>
                </a:cubicBezTo>
                <a:lnTo>
                  <a:pt x="637" y="218"/>
                </a:lnTo>
                <a:cubicBezTo>
                  <a:pt x="637" y="242"/>
                  <a:pt x="616" y="265"/>
                  <a:pt x="583" y="283"/>
                </a:cubicBezTo>
                <a:cubicBezTo>
                  <a:pt x="564" y="292"/>
                  <a:pt x="542" y="300"/>
                  <a:pt x="518" y="306"/>
                </a:cubicBezTo>
                <a:cubicBezTo>
                  <a:pt x="518" y="303"/>
                  <a:pt x="518" y="301"/>
                  <a:pt x="518" y="299"/>
                </a:cubicBezTo>
                <a:moveTo>
                  <a:pt x="478" y="418"/>
                </a:moveTo>
                <a:cubicBezTo>
                  <a:pt x="478" y="440"/>
                  <a:pt x="460" y="461"/>
                  <a:pt x="430" y="477"/>
                </a:cubicBezTo>
                <a:cubicBezTo>
                  <a:pt x="428" y="479"/>
                  <a:pt x="426" y="480"/>
                  <a:pt x="424" y="481"/>
                </a:cubicBezTo>
                <a:cubicBezTo>
                  <a:pt x="380" y="503"/>
                  <a:pt x="313" y="517"/>
                  <a:pt x="239" y="517"/>
                </a:cubicBezTo>
                <a:cubicBezTo>
                  <a:pt x="161" y="517"/>
                  <a:pt x="92" y="502"/>
                  <a:pt x="47" y="477"/>
                </a:cubicBezTo>
                <a:cubicBezTo>
                  <a:pt x="18" y="461"/>
                  <a:pt x="0" y="440"/>
                  <a:pt x="0" y="418"/>
                </a:cubicBezTo>
                <a:lnTo>
                  <a:pt x="0" y="374"/>
                </a:lnTo>
                <a:cubicBezTo>
                  <a:pt x="15" y="387"/>
                  <a:pt x="34" y="397"/>
                  <a:pt x="55" y="406"/>
                </a:cubicBezTo>
                <a:cubicBezTo>
                  <a:pt x="104" y="426"/>
                  <a:pt x="169" y="438"/>
                  <a:pt x="239" y="438"/>
                </a:cubicBezTo>
                <a:cubicBezTo>
                  <a:pt x="309" y="438"/>
                  <a:pt x="375" y="426"/>
                  <a:pt x="424" y="406"/>
                </a:cubicBezTo>
                <a:cubicBezTo>
                  <a:pt x="433" y="402"/>
                  <a:pt x="443" y="397"/>
                  <a:pt x="451" y="392"/>
                </a:cubicBezTo>
                <a:cubicBezTo>
                  <a:pt x="459" y="388"/>
                  <a:pt x="466" y="383"/>
                  <a:pt x="473" y="378"/>
                </a:cubicBezTo>
                <a:cubicBezTo>
                  <a:pt x="475" y="377"/>
                  <a:pt x="476" y="375"/>
                  <a:pt x="478" y="374"/>
                </a:cubicBezTo>
                <a:lnTo>
                  <a:pt x="478" y="378"/>
                </a:lnTo>
                <a:lnTo>
                  <a:pt x="478" y="385"/>
                </a:lnTo>
                <a:lnTo>
                  <a:pt x="478" y="418"/>
                </a:lnTo>
                <a:moveTo>
                  <a:pt x="518" y="418"/>
                </a:moveTo>
                <a:lnTo>
                  <a:pt x="518" y="378"/>
                </a:lnTo>
                <a:lnTo>
                  <a:pt x="518" y="346"/>
                </a:lnTo>
                <a:cubicBezTo>
                  <a:pt x="541" y="341"/>
                  <a:pt x="563" y="334"/>
                  <a:pt x="582" y="326"/>
                </a:cubicBezTo>
                <a:cubicBezTo>
                  <a:pt x="603" y="318"/>
                  <a:pt x="621" y="307"/>
                  <a:pt x="637" y="295"/>
                </a:cubicBezTo>
                <a:lnTo>
                  <a:pt x="637" y="339"/>
                </a:lnTo>
                <a:cubicBezTo>
                  <a:pt x="637" y="352"/>
                  <a:pt x="631" y="365"/>
                  <a:pt x="618" y="377"/>
                </a:cubicBezTo>
                <a:cubicBezTo>
                  <a:pt x="598" y="397"/>
                  <a:pt x="563" y="414"/>
                  <a:pt x="518" y="424"/>
                </a:cubicBezTo>
                <a:cubicBezTo>
                  <a:pt x="518" y="422"/>
                  <a:pt x="518" y="420"/>
                  <a:pt x="518" y="418"/>
                </a:cubicBezTo>
                <a:moveTo>
                  <a:pt x="239" y="557"/>
                </a:moveTo>
                <a:cubicBezTo>
                  <a:pt x="309" y="557"/>
                  <a:pt x="375" y="545"/>
                  <a:pt x="424" y="525"/>
                </a:cubicBezTo>
                <a:cubicBezTo>
                  <a:pt x="444" y="516"/>
                  <a:pt x="463" y="506"/>
                  <a:pt x="478" y="493"/>
                </a:cubicBezTo>
                <a:lnTo>
                  <a:pt x="478" y="537"/>
                </a:lnTo>
                <a:cubicBezTo>
                  <a:pt x="478" y="593"/>
                  <a:pt x="371" y="637"/>
                  <a:pt x="239" y="637"/>
                </a:cubicBezTo>
                <a:cubicBezTo>
                  <a:pt x="107" y="637"/>
                  <a:pt x="0" y="593"/>
                  <a:pt x="0" y="537"/>
                </a:cubicBezTo>
                <a:lnTo>
                  <a:pt x="0" y="493"/>
                </a:lnTo>
                <a:cubicBezTo>
                  <a:pt x="15" y="506"/>
                  <a:pt x="34" y="516"/>
                  <a:pt x="55" y="525"/>
                </a:cubicBezTo>
                <a:cubicBezTo>
                  <a:pt x="104" y="545"/>
                  <a:pt x="169" y="557"/>
                  <a:pt x="239" y="557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3" name="文本框 432"/>
          <p:cNvSpPr txBox="1"/>
          <p:nvPr/>
        </p:nvSpPr>
        <p:spPr>
          <a:xfrm>
            <a:off x="990720" y="3480840"/>
            <a:ext cx="39594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4" name="文本框 433"/>
          <p:cNvSpPr txBox="1"/>
          <p:nvPr/>
        </p:nvSpPr>
        <p:spPr>
          <a:xfrm>
            <a:off x="990720" y="4014360"/>
            <a:ext cx="4281621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成本优化：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库存成本降低 15-30%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，人工成本降低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5" name="任意多边形 434"/>
          <p:cNvSpPr/>
          <p:nvPr/>
        </p:nvSpPr>
        <p:spPr>
          <a:xfrm>
            <a:off x="609480" y="4914720"/>
            <a:ext cx="285840" cy="229320"/>
          </a:xfrm>
          <a:custGeom>
            <a:avLst/>
            <a:gdLst/>
            <a:ahLst/>
            <a:cxnLst/>
            <a:rect l="0" t="0" r="r" b="b"/>
            <a:pathLst>
              <a:path w="794" h="637">
                <a:moveTo>
                  <a:pt x="178" y="199"/>
                </a:moveTo>
                <a:cubicBezTo>
                  <a:pt x="192" y="199"/>
                  <a:pt x="204" y="197"/>
                  <a:pt x="216" y="192"/>
                </a:cubicBezTo>
                <a:cubicBezTo>
                  <a:pt x="229" y="187"/>
                  <a:pt x="239" y="180"/>
                  <a:pt x="249" y="170"/>
                </a:cubicBezTo>
                <a:cubicBezTo>
                  <a:pt x="258" y="161"/>
                  <a:pt x="265" y="150"/>
                  <a:pt x="270" y="137"/>
                </a:cubicBezTo>
                <a:cubicBezTo>
                  <a:pt x="275" y="125"/>
                  <a:pt x="278" y="112"/>
                  <a:pt x="278" y="99"/>
                </a:cubicBezTo>
                <a:cubicBezTo>
                  <a:pt x="278" y="86"/>
                  <a:pt x="275" y="73"/>
                  <a:pt x="270" y="61"/>
                </a:cubicBezTo>
                <a:cubicBezTo>
                  <a:pt x="265" y="49"/>
                  <a:pt x="258" y="38"/>
                  <a:pt x="249" y="29"/>
                </a:cubicBezTo>
                <a:cubicBezTo>
                  <a:pt x="239" y="20"/>
                  <a:pt x="229" y="13"/>
                  <a:pt x="216" y="8"/>
                </a:cubicBezTo>
                <a:cubicBezTo>
                  <a:pt x="204" y="3"/>
                  <a:pt x="192" y="0"/>
                  <a:pt x="178" y="0"/>
                </a:cubicBezTo>
                <a:cubicBezTo>
                  <a:pt x="165" y="0"/>
                  <a:pt x="153" y="3"/>
                  <a:pt x="140" y="8"/>
                </a:cubicBezTo>
                <a:cubicBezTo>
                  <a:pt x="128" y="13"/>
                  <a:pt x="118" y="20"/>
                  <a:pt x="108" y="29"/>
                </a:cubicBezTo>
                <a:cubicBezTo>
                  <a:pt x="99" y="38"/>
                  <a:pt x="92" y="49"/>
                  <a:pt x="87" y="61"/>
                </a:cubicBezTo>
                <a:cubicBezTo>
                  <a:pt x="82" y="73"/>
                  <a:pt x="79" y="86"/>
                  <a:pt x="79" y="99"/>
                </a:cubicBezTo>
                <a:cubicBezTo>
                  <a:pt x="79" y="112"/>
                  <a:pt x="82" y="125"/>
                  <a:pt x="87" y="137"/>
                </a:cubicBezTo>
                <a:cubicBezTo>
                  <a:pt x="92" y="150"/>
                  <a:pt x="99" y="161"/>
                  <a:pt x="108" y="170"/>
                </a:cubicBezTo>
                <a:cubicBezTo>
                  <a:pt x="118" y="180"/>
                  <a:pt x="128" y="187"/>
                  <a:pt x="140" y="192"/>
                </a:cubicBezTo>
                <a:cubicBezTo>
                  <a:pt x="153" y="197"/>
                  <a:pt x="165" y="199"/>
                  <a:pt x="178" y="199"/>
                </a:cubicBezTo>
                <a:moveTo>
                  <a:pt x="636" y="199"/>
                </a:moveTo>
                <a:cubicBezTo>
                  <a:pt x="649" y="199"/>
                  <a:pt x="662" y="197"/>
                  <a:pt x="674" y="192"/>
                </a:cubicBezTo>
                <a:cubicBezTo>
                  <a:pt x="686" y="187"/>
                  <a:pt x="697" y="180"/>
                  <a:pt x="706" y="170"/>
                </a:cubicBezTo>
                <a:cubicBezTo>
                  <a:pt x="715" y="161"/>
                  <a:pt x="722" y="150"/>
                  <a:pt x="727" y="137"/>
                </a:cubicBezTo>
                <a:cubicBezTo>
                  <a:pt x="733" y="125"/>
                  <a:pt x="735" y="112"/>
                  <a:pt x="735" y="99"/>
                </a:cubicBezTo>
                <a:cubicBezTo>
                  <a:pt x="735" y="86"/>
                  <a:pt x="733" y="73"/>
                  <a:pt x="727" y="61"/>
                </a:cubicBezTo>
                <a:cubicBezTo>
                  <a:pt x="722" y="49"/>
                  <a:pt x="715" y="38"/>
                  <a:pt x="706" y="29"/>
                </a:cubicBezTo>
                <a:cubicBezTo>
                  <a:pt x="697" y="20"/>
                  <a:pt x="686" y="13"/>
                  <a:pt x="674" y="8"/>
                </a:cubicBezTo>
                <a:cubicBezTo>
                  <a:pt x="662" y="3"/>
                  <a:pt x="649" y="0"/>
                  <a:pt x="636" y="0"/>
                </a:cubicBezTo>
                <a:cubicBezTo>
                  <a:pt x="623" y="0"/>
                  <a:pt x="610" y="3"/>
                  <a:pt x="598" y="8"/>
                </a:cubicBezTo>
                <a:cubicBezTo>
                  <a:pt x="586" y="13"/>
                  <a:pt x="575" y="20"/>
                  <a:pt x="566" y="29"/>
                </a:cubicBezTo>
                <a:cubicBezTo>
                  <a:pt x="556" y="38"/>
                  <a:pt x="549" y="49"/>
                  <a:pt x="544" y="61"/>
                </a:cubicBezTo>
                <a:cubicBezTo>
                  <a:pt x="539" y="73"/>
                  <a:pt x="537" y="86"/>
                  <a:pt x="537" y="99"/>
                </a:cubicBezTo>
                <a:cubicBezTo>
                  <a:pt x="537" y="112"/>
                  <a:pt x="539" y="125"/>
                  <a:pt x="544" y="137"/>
                </a:cubicBezTo>
                <a:cubicBezTo>
                  <a:pt x="549" y="150"/>
                  <a:pt x="556" y="161"/>
                  <a:pt x="566" y="170"/>
                </a:cubicBezTo>
                <a:cubicBezTo>
                  <a:pt x="575" y="180"/>
                  <a:pt x="586" y="187"/>
                  <a:pt x="598" y="192"/>
                </a:cubicBezTo>
                <a:cubicBezTo>
                  <a:pt x="610" y="197"/>
                  <a:pt x="623" y="199"/>
                  <a:pt x="636" y="199"/>
                </a:cubicBezTo>
                <a:moveTo>
                  <a:pt x="0" y="371"/>
                </a:moveTo>
                <a:cubicBezTo>
                  <a:pt x="0" y="386"/>
                  <a:pt x="12" y="398"/>
                  <a:pt x="26" y="398"/>
                </a:cubicBezTo>
                <a:lnTo>
                  <a:pt x="292" y="398"/>
                </a:lnTo>
                <a:lnTo>
                  <a:pt x="293" y="398"/>
                </a:lnTo>
                <a:cubicBezTo>
                  <a:pt x="259" y="369"/>
                  <a:pt x="238" y="326"/>
                  <a:pt x="238" y="279"/>
                </a:cubicBezTo>
                <a:cubicBezTo>
                  <a:pt x="238" y="269"/>
                  <a:pt x="239" y="260"/>
                  <a:pt x="240" y="251"/>
                </a:cubicBezTo>
                <a:cubicBezTo>
                  <a:pt x="223" y="243"/>
                  <a:pt x="205" y="239"/>
                  <a:pt x="185" y="239"/>
                </a:cubicBezTo>
                <a:lnTo>
                  <a:pt x="132" y="239"/>
                </a:lnTo>
                <a:cubicBezTo>
                  <a:pt x="59" y="239"/>
                  <a:pt x="0" y="298"/>
                  <a:pt x="0" y="371"/>
                </a:cubicBezTo>
                <a:moveTo>
                  <a:pt x="398" y="398"/>
                </a:moveTo>
                <a:cubicBezTo>
                  <a:pt x="427" y="398"/>
                  <a:pt x="455" y="387"/>
                  <a:pt x="475" y="369"/>
                </a:cubicBezTo>
                <a:cubicBezTo>
                  <a:pt x="479" y="364"/>
                  <a:pt x="482" y="360"/>
                  <a:pt x="485" y="356"/>
                </a:cubicBezTo>
                <a:cubicBezTo>
                  <a:pt x="489" y="352"/>
                  <a:pt x="492" y="348"/>
                  <a:pt x="497" y="345"/>
                </a:cubicBezTo>
                <a:cubicBezTo>
                  <a:pt x="509" y="326"/>
                  <a:pt x="517" y="303"/>
                  <a:pt x="517" y="279"/>
                </a:cubicBezTo>
                <a:cubicBezTo>
                  <a:pt x="517" y="213"/>
                  <a:pt x="463" y="160"/>
                  <a:pt x="398" y="160"/>
                </a:cubicBezTo>
                <a:cubicBezTo>
                  <a:pt x="332" y="160"/>
                  <a:pt x="278" y="213"/>
                  <a:pt x="278" y="279"/>
                </a:cubicBezTo>
                <a:cubicBezTo>
                  <a:pt x="278" y="345"/>
                  <a:pt x="332" y="398"/>
                  <a:pt x="398" y="398"/>
                </a:cubicBezTo>
                <a:moveTo>
                  <a:pt x="479" y="474"/>
                </a:moveTo>
                <a:cubicBezTo>
                  <a:pt x="466" y="466"/>
                  <a:pt x="456" y="452"/>
                  <a:pt x="453" y="438"/>
                </a:cubicBezTo>
                <a:lnTo>
                  <a:pt x="325" y="438"/>
                </a:lnTo>
                <a:cubicBezTo>
                  <a:pt x="233" y="438"/>
                  <a:pt x="159" y="513"/>
                  <a:pt x="159" y="604"/>
                </a:cubicBezTo>
                <a:cubicBezTo>
                  <a:pt x="159" y="622"/>
                  <a:pt x="173" y="637"/>
                  <a:pt x="192" y="637"/>
                </a:cubicBezTo>
                <a:lnTo>
                  <a:pt x="566" y="637"/>
                </a:lnTo>
                <a:cubicBezTo>
                  <a:pt x="563" y="631"/>
                  <a:pt x="562" y="623"/>
                  <a:pt x="562" y="617"/>
                </a:cubicBezTo>
                <a:lnTo>
                  <a:pt x="562" y="613"/>
                </a:lnTo>
                <a:cubicBezTo>
                  <a:pt x="560" y="612"/>
                  <a:pt x="558" y="611"/>
                  <a:pt x="557" y="610"/>
                </a:cubicBezTo>
                <a:lnTo>
                  <a:pt x="553" y="612"/>
                </a:lnTo>
                <a:cubicBezTo>
                  <a:pt x="533" y="624"/>
                  <a:pt x="503" y="622"/>
                  <a:pt x="486" y="600"/>
                </a:cubicBezTo>
                <a:cubicBezTo>
                  <a:pt x="480" y="593"/>
                  <a:pt x="475" y="586"/>
                  <a:pt x="470" y="578"/>
                </a:cubicBezTo>
                <a:lnTo>
                  <a:pt x="467" y="573"/>
                </a:lnTo>
                <a:lnTo>
                  <a:pt x="467" y="572"/>
                </a:lnTo>
                <a:cubicBezTo>
                  <a:pt x="462" y="564"/>
                  <a:pt x="459" y="556"/>
                  <a:pt x="456" y="548"/>
                </a:cubicBezTo>
                <a:cubicBezTo>
                  <a:pt x="445" y="522"/>
                  <a:pt x="458" y="495"/>
                  <a:pt x="479" y="483"/>
                </a:cubicBezTo>
                <a:lnTo>
                  <a:pt x="482" y="481"/>
                </a:lnTo>
                <a:cubicBezTo>
                  <a:pt x="482" y="480"/>
                  <a:pt x="482" y="479"/>
                  <a:pt x="482" y="478"/>
                </a:cubicBezTo>
                <a:cubicBezTo>
                  <a:pt x="482" y="478"/>
                  <a:pt x="482" y="477"/>
                  <a:pt x="482" y="476"/>
                </a:cubicBezTo>
                <a:lnTo>
                  <a:pt x="479" y="474"/>
                </a:lnTo>
                <a:moveTo>
                  <a:pt x="662" y="239"/>
                </a:moveTo>
                <a:lnTo>
                  <a:pt x="609" y="239"/>
                </a:lnTo>
                <a:cubicBezTo>
                  <a:pt x="590" y="239"/>
                  <a:pt x="571" y="243"/>
                  <a:pt x="554" y="251"/>
                </a:cubicBezTo>
                <a:cubicBezTo>
                  <a:pt x="556" y="260"/>
                  <a:pt x="556" y="269"/>
                  <a:pt x="556" y="279"/>
                </a:cubicBezTo>
                <a:cubicBezTo>
                  <a:pt x="556" y="300"/>
                  <a:pt x="552" y="321"/>
                  <a:pt x="544" y="340"/>
                </a:cubicBezTo>
                <a:cubicBezTo>
                  <a:pt x="547" y="341"/>
                  <a:pt x="550" y="342"/>
                  <a:pt x="553" y="344"/>
                </a:cubicBezTo>
                <a:lnTo>
                  <a:pt x="556" y="346"/>
                </a:lnTo>
                <a:cubicBezTo>
                  <a:pt x="558" y="345"/>
                  <a:pt x="560" y="344"/>
                  <a:pt x="561" y="343"/>
                </a:cubicBezTo>
                <a:lnTo>
                  <a:pt x="561" y="339"/>
                </a:lnTo>
                <a:cubicBezTo>
                  <a:pt x="561" y="315"/>
                  <a:pt x="578" y="290"/>
                  <a:pt x="606" y="286"/>
                </a:cubicBezTo>
                <a:cubicBezTo>
                  <a:pt x="615" y="285"/>
                  <a:pt x="626" y="284"/>
                  <a:pt x="636" y="284"/>
                </a:cubicBezTo>
                <a:cubicBezTo>
                  <a:pt x="646" y="284"/>
                  <a:pt x="656" y="285"/>
                  <a:pt x="666" y="286"/>
                </a:cubicBezTo>
                <a:cubicBezTo>
                  <a:pt x="694" y="290"/>
                  <a:pt x="710" y="315"/>
                  <a:pt x="710" y="339"/>
                </a:cubicBezTo>
                <a:lnTo>
                  <a:pt x="710" y="343"/>
                </a:lnTo>
                <a:cubicBezTo>
                  <a:pt x="712" y="344"/>
                  <a:pt x="713" y="345"/>
                  <a:pt x="715" y="346"/>
                </a:cubicBezTo>
                <a:lnTo>
                  <a:pt x="718" y="344"/>
                </a:lnTo>
                <a:cubicBezTo>
                  <a:pt x="739" y="332"/>
                  <a:pt x="769" y="334"/>
                  <a:pt x="786" y="356"/>
                </a:cubicBezTo>
                <a:cubicBezTo>
                  <a:pt x="789" y="359"/>
                  <a:pt x="792" y="363"/>
                  <a:pt x="794" y="366"/>
                </a:cubicBezTo>
                <a:cubicBezTo>
                  <a:pt x="792" y="296"/>
                  <a:pt x="734" y="239"/>
                  <a:pt x="662" y="239"/>
                </a:cubicBezTo>
                <a:moveTo>
                  <a:pt x="775" y="442"/>
                </a:moveTo>
                <a:cubicBezTo>
                  <a:pt x="783" y="438"/>
                  <a:pt x="787" y="429"/>
                  <a:pt x="784" y="420"/>
                </a:cubicBezTo>
                <a:cubicBezTo>
                  <a:pt x="781" y="413"/>
                  <a:pt x="778" y="407"/>
                  <a:pt x="775" y="400"/>
                </a:cubicBezTo>
                <a:lnTo>
                  <a:pt x="772" y="395"/>
                </a:lnTo>
                <a:cubicBezTo>
                  <a:pt x="768" y="389"/>
                  <a:pt x="764" y="383"/>
                  <a:pt x="759" y="377"/>
                </a:cubicBezTo>
                <a:cubicBezTo>
                  <a:pt x="754" y="370"/>
                  <a:pt x="743" y="369"/>
                  <a:pt x="736" y="374"/>
                </a:cubicBezTo>
                <a:lnTo>
                  <a:pt x="732" y="376"/>
                </a:lnTo>
                <a:cubicBezTo>
                  <a:pt x="721" y="382"/>
                  <a:pt x="707" y="381"/>
                  <a:pt x="695" y="374"/>
                </a:cubicBezTo>
                <a:cubicBezTo>
                  <a:pt x="684" y="368"/>
                  <a:pt x="675" y="356"/>
                  <a:pt x="675" y="343"/>
                </a:cubicBezTo>
                <a:lnTo>
                  <a:pt x="675" y="339"/>
                </a:lnTo>
                <a:cubicBezTo>
                  <a:pt x="675" y="330"/>
                  <a:pt x="669" y="322"/>
                  <a:pt x="660" y="320"/>
                </a:cubicBezTo>
                <a:cubicBezTo>
                  <a:pt x="652" y="319"/>
                  <a:pt x="644" y="318"/>
                  <a:pt x="636" y="318"/>
                </a:cubicBezTo>
                <a:cubicBezTo>
                  <a:pt x="627" y="318"/>
                  <a:pt x="619" y="319"/>
                  <a:pt x="611" y="320"/>
                </a:cubicBezTo>
                <a:cubicBezTo>
                  <a:pt x="602" y="322"/>
                  <a:pt x="596" y="330"/>
                  <a:pt x="596" y="339"/>
                </a:cubicBezTo>
                <a:lnTo>
                  <a:pt x="596" y="343"/>
                </a:lnTo>
                <a:cubicBezTo>
                  <a:pt x="596" y="356"/>
                  <a:pt x="587" y="368"/>
                  <a:pt x="576" y="374"/>
                </a:cubicBezTo>
                <a:cubicBezTo>
                  <a:pt x="565" y="381"/>
                  <a:pt x="551" y="382"/>
                  <a:pt x="539" y="376"/>
                </a:cubicBezTo>
                <a:lnTo>
                  <a:pt x="536" y="374"/>
                </a:lnTo>
                <a:cubicBezTo>
                  <a:pt x="528" y="369"/>
                  <a:pt x="518" y="370"/>
                  <a:pt x="512" y="377"/>
                </a:cubicBezTo>
                <a:cubicBezTo>
                  <a:pt x="508" y="383"/>
                  <a:pt x="503" y="389"/>
                  <a:pt x="500" y="396"/>
                </a:cubicBezTo>
                <a:lnTo>
                  <a:pt x="497" y="400"/>
                </a:lnTo>
                <a:cubicBezTo>
                  <a:pt x="493" y="407"/>
                  <a:pt x="490" y="413"/>
                  <a:pt x="488" y="420"/>
                </a:cubicBezTo>
                <a:cubicBezTo>
                  <a:pt x="484" y="429"/>
                  <a:pt x="488" y="438"/>
                  <a:pt x="496" y="442"/>
                </a:cubicBezTo>
                <a:lnTo>
                  <a:pt x="500" y="444"/>
                </a:lnTo>
                <a:cubicBezTo>
                  <a:pt x="511" y="451"/>
                  <a:pt x="517" y="465"/>
                  <a:pt x="517" y="478"/>
                </a:cubicBezTo>
                <a:cubicBezTo>
                  <a:pt x="517" y="491"/>
                  <a:pt x="511" y="504"/>
                  <a:pt x="500" y="511"/>
                </a:cubicBezTo>
                <a:lnTo>
                  <a:pt x="496" y="513"/>
                </a:lnTo>
                <a:cubicBezTo>
                  <a:pt x="488" y="517"/>
                  <a:pt x="484" y="527"/>
                  <a:pt x="487" y="535"/>
                </a:cubicBezTo>
                <a:cubicBezTo>
                  <a:pt x="490" y="542"/>
                  <a:pt x="493" y="548"/>
                  <a:pt x="497" y="555"/>
                </a:cubicBezTo>
                <a:lnTo>
                  <a:pt x="500" y="560"/>
                </a:lnTo>
                <a:cubicBezTo>
                  <a:pt x="503" y="566"/>
                  <a:pt x="507" y="572"/>
                  <a:pt x="512" y="578"/>
                </a:cubicBezTo>
                <a:cubicBezTo>
                  <a:pt x="518" y="585"/>
                  <a:pt x="528" y="586"/>
                  <a:pt x="536" y="582"/>
                </a:cubicBezTo>
                <a:lnTo>
                  <a:pt x="539" y="579"/>
                </a:lnTo>
                <a:cubicBezTo>
                  <a:pt x="551" y="573"/>
                  <a:pt x="565" y="574"/>
                  <a:pt x="576" y="581"/>
                </a:cubicBezTo>
                <a:cubicBezTo>
                  <a:pt x="587" y="588"/>
                  <a:pt x="596" y="599"/>
                  <a:pt x="596" y="612"/>
                </a:cubicBezTo>
                <a:lnTo>
                  <a:pt x="596" y="616"/>
                </a:lnTo>
                <a:cubicBezTo>
                  <a:pt x="596" y="625"/>
                  <a:pt x="602" y="634"/>
                  <a:pt x="611" y="635"/>
                </a:cubicBezTo>
                <a:cubicBezTo>
                  <a:pt x="619" y="636"/>
                  <a:pt x="627" y="637"/>
                  <a:pt x="636" y="637"/>
                </a:cubicBezTo>
                <a:cubicBezTo>
                  <a:pt x="644" y="637"/>
                  <a:pt x="652" y="636"/>
                  <a:pt x="660" y="635"/>
                </a:cubicBezTo>
                <a:cubicBezTo>
                  <a:pt x="669" y="634"/>
                  <a:pt x="675" y="625"/>
                  <a:pt x="675" y="616"/>
                </a:cubicBezTo>
                <a:lnTo>
                  <a:pt x="675" y="612"/>
                </a:lnTo>
                <a:cubicBezTo>
                  <a:pt x="675" y="599"/>
                  <a:pt x="684" y="588"/>
                  <a:pt x="695" y="581"/>
                </a:cubicBezTo>
                <a:cubicBezTo>
                  <a:pt x="707" y="574"/>
                  <a:pt x="721" y="573"/>
                  <a:pt x="732" y="579"/>
                </a:cubicBezTo>
                <a:lnTo>
                  <a:pt x="736" y="582"/>
                </a:lnTo>
                <a:cubicBezTo>
                  <a:pt x="743" y="586"/>
                  <a:pt x="753" y="585"/>
                  <a:pt x="759" y="578"/>
                </a:cubicBezTo>
                <a:cubicBezTo>
                  <a:pt x="764" y="572"/>
                  <a:pt x="768" y="566"/>
                  <a:pt x="772" y="560"/>
                </a:cubicBezTo>
                <a:lnTo>
                  <a:pt x="775" y="555"/>
                </a:lnTo>
                <a:cubicBezTo>
                  <a:pt x="778" y="548"/>
                  <a:pt x="781" y="542"/>
                  <a:pt x="784" y="535"/>
                </a:cubicBezTo>
                <a:cubicBezTo>
                  <a:pt x="787" y="527"/>
                  <a:pt x="783" y="517"/>
                  <a:pt x="775" y="513"/>
                </a:cubicBezTo>
                <a:lnTo>
                  <a:pt x="772" y="511"/>
                </a:lnTo>
                <a:cubicBezTo>
                  <a:pt x="760" y="504"/>
                  <a:pt x="755" y="491"/>
                  <a:pt x="755" y="478"/>
                </a:cubicBezTo>
                <a:cubicBezTo>
                  <a:pt x="755" y="465"/>
                  <a:pt x="760" y="451"/>
                  <a:pt x="772" y="444"/>
                </a:cubicBezTo>
                <a:lnTo>
                  <a:pt x="775" y="442"/>
                </a:lnTo>
                <a:moveTo>
                  <a:pt x="586" y="478"/>
                </a:moveTo>
                <a:cubicBezTo>
                  <a:pt x="586" y="472"/>
                  <a:pt x="587" y="465"/>
                  <a:pt x="590" y="459"/>
                </a:cubicBezTo>
                <a:cubicBezTo>
                  <a:pt x="593" y="452"/>
                  <a:pt x="596" y="447"/>
                  <a:pt x="601" y="442"/>
                </a:cubicBezTo>
                <a:cubicBezTo>
                  <a:pt x="605" y="438"/>
                  <a:pt x="611" y="434"/>
                  <a:pt x="617" y="431"/>
                </a:cubicBezTo>
                <a:cubicBezTo>
                  <a:pt x="623" y="429"/>
                  <a:pt x="629" y="428"/>
                  <a:pt x="636" y="428"/>
                </a:cubicBezTo>
                <a:cubicBezTo>
                  <a:pt x="642" y="428"/>
                  <a:pt x="649" y="429"/>
                  <a:pt x="655" y="431"/>
                </a:cubicBezTo>
                <a:cubicBezTo>
                  <a:pt x="661" y="434"/>
                  <a:pt x="666" y="438"/>
                  <a:pt x="671" y="442"/>
                </a:cubicBezTo>
                <a:cubicBezTo>
                  <a:pt x="676" y="447"/>
                  <a:pt x="679" y="452"/>
                  <a:pt x="682" y="459"/>
                </a:cubicBezTo>
                <a:cubicBezTo>
                  <a:pt x="684" y="465"/>
                  <a:pt x="685" y="472"/>
                  <a:pt x="685" y="478"/>
                </a:cubicBezTo>
                <a:cubicBezTo>
                  <a:pt x="685" y="485"/>
                  <a:pt x="684" y="491"/>
                  <a:pt x="682" y="497"/>
                </a:cubicBezTo>
                <a:cubicBezTo>
                  <a:pt x="679" y="503"/>
                  <a:pt x="676" y="509"/>
                  <a:pt x="671" y="513"/>
                </a:cubicBezTo>
                <a:cubicBezTo>
                  <a:pt x="666" y="518"/>
                  <a:pt x="661" y="522"/>
                  <a:pt x="655" y="524"/>
                </a:cubicBezTo>
                <a:cubicBezTo>
                  <a:pt x="649" y="527"/>
                  <a:pt x="642" y="528"/>
                  <a:pt x="636" y="528"/>
                </a:cubicBezTo>
                <a:cubicBezTo>
                  <a:pt x="629" y="528"/>
                  <a:pt x="623" y="527"/>
                  <a:pt x="617" y="524"/>
                </a:cubicBezTo>
                <a:cubicBezTo>
                  <a:pt x="611" y="522"/>
                  <a:pt x="605" y="518"/>
                  <a:pt x="601" y="513"/>
                </a:cubicBezTo>
                <a:cubicBezTo>
                  <a:pt x="596" y="509"/>
                  <a:pt x="593" y="503"/>
                  <a:pt x="590" y="497"/>
                </a:cubicBezTo>
                <a:cubicBezTo>
                  <a:pt x="587" y="491"/>
                  <a:pt x="586" y="485"/>
                  <a:pt x="586" y="478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6" name="文本框 435"/>
          <p:cNvSpPr txBox="1"/>
          <p:nvPr/>
        </p:nvSpPr>
        <p:spPr>
          <a:xfrm>
            <a:off x="990720" y="4328640"/>
            <a:ext cx="703719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10-20%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7" name="文本框 436"/>
          <p:cNvSpPr txBox="1"/>
          <p:nvPr/>
        </p:nvSpPr>
        <p:spPr>
          <a:xfrm>
            <a:off x="1047600" y="4861800"/>
            <a:ext cx="4358565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协同增强：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跨部门协同效率提升 40%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，供应链响应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8" name="任意多边形 437"/>
          <p:cNvSpPr/>
          <p:nvPr/>
        </p:nvSpPr>
        <p:spPr>
          <a:xfrm>
            <a:off x="609588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9" name="文本框 438"/>
          <p:cNvSpPr txBox="1"/>
          <p:nvPr/>
        </p:nvSpPr>
        <p:spPr>
          <a:xfrm>
            <a:off x="1047600" y="5176440"/>
            <a:ext cx="122309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速度提升 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0" name="文本框 439"/>
          <p:cNvSpPr txBox="1"/>
          <p:nvPr/>
        </p:nvSpPr>
        <p:spPr>
          <a:xfrm>
            <a:off x="7832160" y="645120"/>
            <a:ext cx="2741135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MOM</a:t>
            </a:r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系统综合价值雷达图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41" name="图片 440"/>
          <p:cNvPicPr/>
          <p:nvPr/>
        </p:nvPicPr>
        <p:blipFill>
          <a:blip r:embed="rId2"/>
          <a:stretch/>
        </p:blipFill>
        <p:spPr>
          <a:xfrm>
            <a:off x="6705720" y="1066680"/>
            <a:ext cx="4876560" cy="4914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2" name="文本框 441"/>
          <p:cNvSpPr txBox="1"/>
          <p:nvPr/>
        </p:nvSpPr>
        <p:spPr>
          <a:xfrm>
            <a:off x="9043200" y="6086520"/>
            <a:ext cx="2616101" cy="161583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数据来源：鲸座科技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MOM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系统价值白皮书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]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11247" y="4668995"/>
            <a:ext cx="6222190" cy="1604397"/>
            <a:chOff x="4311015" y="4669155"/>
            <a:chExt cx="6223000" cy="160460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1015" y="4701540"/>
              <a:ext cx="1515745" cy="151828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203315" y="4669155"/>
              <a:ext cx="4330700" cy="1604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7000"/>
                </a:lnSpc>
                <a:spcAft>
                  <a:spcPts val="1065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苹方 中等" panose="020B0400000000000000" charset="-122"/>
                </a:rPr>
                <a:t>姓名：邹继胜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苹方 中等" panose="020B0400000000000000" charset="-122"/>
              </a:endParaRPr>
            </a:p>
            <a:p>
              <a:pPr>
                <a:lnSpc>
                  <a:spcPct val="77000"/>
                </a:lnSpc>
                <a:spcAft>
                  <a:spcPts val="1065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苹方 中等" panose="020B0400000000000000" charset="-122"/>
                </a:rPr>
                <a:t>电话：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苹方 中等" panose="020B0400000000000000" charset="-122"/>
                </a:rPr>
                <a:t>13798265537</a:t>
              </a:r>
            </a:p>
            <a:p>
              <a:pPr>
                <a:lnSpc>
                  <a:spcPct val="77000"/>
                </a:lnSpc>
                <a:spcAft>
                  <a:spcPts val="1065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苹方 中等" panose="020B0400000000000000" charset="-122"/>
                </a:rPr>
                <a:t>邮箱：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苹方 中等" panose="020B0400000000000000" charset="-122"/>
                </a:rPr>
                <a:t>Jesson@cetione.com</a:t>
              </a:r>
            </a:p>
            <a:p>
              <a:pPr>
                <a:lnSpc>
                  <a:spcPct val="77000"/>
                </a:lnSpc>
                <a:spcAft>
                  <a:spcPts val="1065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苹方 中等" panose="020B0400000000000000" charset="-122"/>
                </a:rPr>
                <a:t>微信：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苹方 中等" panose="020B0400000000000000" charset="-122"/>
                </a:rPr>
                <a:t>Doublee-Jesson</a:t>
              </a:r>
            </a:p>
            <a:p>
              <a:pPr>
                <a:lnSpc>
                  <a:spcPct val="77000"/>
                </a:lnSpc>
                <a:spcAft>
                  <a:spcPts val="1065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苹方 中等" panose="020B0400000000000000" charset="-122"/>
                </a:rPr>
                <a:t>地址：深圳市龙岗区大运软件小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苹方 中等" panose="020B0400000000000000" charset="-122"/>
                </a:rPr>
                <a:t>镇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苹方 中等" panose="020B0400000000000000" charset="-122"/>
                </a:rPr>
                <a:t>27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苹方 中等" panose="020B0400000000000000" charset="-122"/>
                </a:rPr>
                <a:t>栋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苹方 中等" panose="020B0400000000000000" charset="-122"/>
                </a:rPr>
                <a:t>305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苹方 中等" panose="020B0400000000000000" charset="-122"/>
                </a:rPr>
                <a:t>室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苹方 中等" panose="020B0400000000000000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244593" y="2084246"/>
            <a:ext cx="7989089" cy="2045069"/>
            <a:chOff x="2244090" y="2084070"/>
            <a:chExt cx="7990129" cy="2045335"/>
          </a:xfrm>
        </p:grpSpPr>
        <p:sp>
          <p:nvSpPr>
            <p:cNvPr id="14" name="椭圆 13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/>
            <p:cNvSpPr/>
            <p:nvPr/>
          </p:nvSpPr>
          <p:spPr>
            <a:xfrm>
              <a:off x="6034405" y="3965575"/>
              <a:ext cx="163830" cy="1638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任意多边形 14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/>
            <p:cNvSpPr/>
            <p:nvPr/>
          </p:nvSpPr>
          <p:spPr>
            <a:xfrm>
              <a:off x="6346190" y="4047490"/>
              <a:ext cx="3888029" cy="0"/>
            </a:xfrm>
            <a:custGeom>
              <a:avLst/>
              <a:gdLst>
                <a:gd name="connsiteX0" fmla="*/ 0 w 3125338"/>
                <a:gd name="connsiteY0" fmla="*/ 0 h 0"/>
                <a:gd name="connsiteX1" fmla="*/ 3125338 w 312533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5338">
                  <a:moveTo>
                    <a:pt x="0" y="0"/>
                  </a:moveTo>
                  <a:lnTo>
                    <a:pt x="3125338" y="0"/>
                  </a:lnTo>
                </a:path>
              </a:pathLst>
            </a:custGeom>
            <a:noFill/>
            <a:ln>
              <a:gradFill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任意多边形 15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/>
            <p:cNvSpPr/>
            <p:nvPr/>
          </p:nvSpPr>
          <p:spPr>
            <a:xfrm flipH="1">
              <a:off x="2244090" y="4047490"/>
              <a:ext cx="3628827" cy="0"/>
            </a:xfrm>
            <a:custGeom>
              <a:avLst/>
              <a:gdLst>
                <a:gd name="connsiteX0" fmla="*/ 0 w 3125338"/>
                <a:gd name="connsiteY0" fmla="*/ 0 h 0"/>
                <a:gd name="connsiteX1" fmla="*/ 3125338 w 312533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5338">
                  <a:moveTo>
                    <a:pt x="0" y="0"/>
                  </a:moveTo>
                  <a:lnTo>
                    <a:pt x="3125338" y="0"/>
                  </a:lnTo>
                </a:path>
              </a:pathLst>
            </a:custGeom>
            <a:noFill/>
            <a:ln>
              <a:gradFill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" name="图片 20" descr="图层 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8770" y="2084070"/>
              <a:ext cx="1394460" cy="1409065"/>
            </a:xfrm>
            <a:prstGeom prst="rect">
              <a:avLst/>
            </a:prstGeom>
          </p:spPr>
        </p:pic>
      </p:grpSp>
      <p:sp>
        <p:nvSpPr>
          <p:cNvPr id="10" name="标题 1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3924367" y="1205520"/>
            <a:ext cx="4343269" cy="581584"/>
          </a:xfrm>
          <a:prstGeom prst="rect">
            <a:avLst/>
          </a:prstGeom>
        </p:spPr>
        <p:txBody>
          <a:bodyPr lIns="89988" tIns="46794" rIns="89988" bIns="46794" anchor="ctr">
            <a:normAutofit fontScale="90000"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鲸座科技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25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 35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任意多边形 36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任意多边形 37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任意多边形 38"/>
          <p:cNvSpPr/>
          <p:nvPr/>
        </p:nvSpPr>
        <p:spPr>
          <a:xfrm>
            <a:off x="609480" y="1142640"/>
            <a:ext cx="762120" cy="38520"/>
          </a:xfrm>
          <a:custGeom>
            <a:avLst/>
            <a:gdLst/>
            <a:ahLst/>
            <a:cxnLst/>
            <a:rect l="0" t="0" r="r" b="b"/>
            <a:pathLst>
              <a:path w="2117" h="107">
                <a:moveTo>
                  <a:pt x="0" y="54"/>
                </a:moveTo>
                <a:cubicBezTo>
                  <a:pt x="0" y="47"/>
                  <a:pt x="1" y="41"/>
                  <a:pt x="4" y="34"/>
                </a:cubicBezTo>
                <a:cubicBezTo>
                  <a:pt x="7" y="27"/>
                  <a:pt x="10" y="21"/>
                  <a:pt x="15" y="16"/>
                </a:cubicBezTo>
                <a:cubicBezTo>
                  <a:pt x="20" y="11"/>
                  <a:pt x="26" y="7"/>
                  <a:pt x="32" y="5"/>
                </a:cubicBezTo>
                <a:cubicBezTo>
                  <a:pt x="39" y="2"/>
                  <a:pt x="46" y="0"/>
                  <a:pt x="53" y="0"/>
                </a:cubicBezTo>
                <a:lnTo>
                  <a:pt x="2065" y="0"/>
                </a:lnTo>
                <a:cubicBezTo>
                  <a:pt x="2072" y="0"/>
                  <a:pt x="2078" y="2"/>
                  <a:pt x="2085" y="5"/>
                </a:cubicBezTo>
                <a:cubicBezTo>
                  <a:pt x="2091" y="7"/>
                  <a:pt x="2097" y="11"/>
                  <a:pt x="2102" y="16"/>
                </a:cubicBezTo>
                <a:cubicBezTo>
                  <a:pt x="2107" y="21"/>
                  <a:pt x="2111" y="27"/>
                  <a:pt x="2113" y="34"/>
                </a:cubicBezTo>
                <a:cubicBezTo>
                  <a:pt x="2116" y="41"/>
                  <a:pt x="2117" y="47"/>
                  <a:pt x="2117" y="54"/>
                </a:cubicBezTo>
                <a:cubicBezTo>
                  <a:pt x="2117" y="61"/>
                  <a:pt x="2116" y="68"/>
                  <a:pt x="2113" y="75"/>
                </a:cubicBezTo>
                <a:cubicBezTo>
                  <a:pt x="2111" y="81"/>
                  <a:pt x="2107" y="87"/>
                  <a:pt x="2102" y="92"/>
                </a:cubicBezTo>
                <a:cubicBezTo>
                  <a:pt x="2097" y="97"/>
                  <a:pt x="2091" y="101"/>
                  <a:pt x="2085" y="103"/>
                </a:cubicBezTo>
                <a:cubicBezTo>
                  <a:pt x="2078" y="106"/>
                  <a:pt x="2072" y="107"/>
                  <a:pt x="2065" y="107"/>
                </a:cubicBezTo>
                <a:lnTo>
                  <a:pt x="53" y="107"/>
                </a:lnTo>
                <a:cubicBezTo>
                  <a:pt x="46" y="107"/>
                  <a:pt x="39" y="106"/>
                  <a:pt x="32" y="103"/>
                </a:cubicBezTo>
                <a:cubicBezTo>
                  <a:pt x="26" y="101"/>
                  <a:pt x="20" y="97"/>
                  <a:pt x="15" y="92"/>
                </a:cubicBezTo>
                <a:cubicBezTo>
                  <a:pt x="10" y="87"/>
                  <a:pt x="7" y="81"/>
                  <a:pt x="4" y="75"/>
                </a:cubicBezTo>
                <a:cubicBezTo>
                  <a:pt x="1" y="68"/>
                  <a:pt x="0" y="61"/>
                  <a:pt x="0" y="54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09480" y="634320"/>
            <a:ext cx="3175549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MOM </a:t>
            </a:r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总体方案介绍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09480" y="2569320"/>
            <a:ext cx="2308324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制造业数字化转型痛点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09480" y="3003120"/>
            <a:ext cx="4945265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需优化“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6M”要素（工人、机器、物料、工艺、检测、维护），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任意多边形 42"/>
          <p:cNvSpPr/>
          <p:nvPr/>
        </p:nvSpPr>
        <p:spPr>
          <a:xfrm>
            <a:off x="761760" y="391464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266" y="530"/>
                </a:moveTo>
                <a:cubicBezTo>
                  <a:pt x="283" y="530"/>
                  <a:pt x="300" y="528"/>
                  <a:pt x="317" y="525"/>
                </a:cubicBezTo>
                <a:cubicBezTo>
                  <a:pt x="334" y="522"/>
                  <a:pt x="351" y="517"/>
                  <a:pt x="367" y="510"/>
                </a:cubicBezTo>
                <a:cubicBezTo>
                  <a:pt x="383" y="503"/>
                  <a:pt x="398" y="494"/>
                  <a:pt x="413" y="484"/>
                </a:cubicBezTo>
                <a:cubicBezTo>
                  <a:pt x="427" y="475"/>
                  <a:pt x="441" y="464"/>
                  <a:pt x="453" y="452"/>
                </a:cubicBezTo>
                <a:cubicBezTo>
                  <a:pt x="465" y="439"/>
                  <a:pt x="476" y="426"/>
                  <a:pt x="486" y="411"/>
                </a:cubicBezTo>
                <a:cubicBezTo>
                  <a:pt x="495" y="397"/>
                  <a:pt x="504" y="382"/>
                  <a:pt x="510" y="366"/>
                </a:cubicBezTo>
                <a:cubicBezTo>
                  <a:pt x="517" y="350"/>
                  <a:pt x="522" y="333"/>
                  <a:pt x="525" y="316"/>
                </a:cubicBezTo>
                <a:cubicBezTo>
                  <a:pt x="529" y="299"/>
                  <a:pt x="530" y="282"/>
                  <a:pt x="530" y="264"/>
                </a:cubicBezTo>
                <a:cubicBezTo>
                  <a:pt x="530" y="247"/>
                  <a:pt x="529" y="230"/>
                  <a:pt x="525" y="213"/>
                </a:cubicBezTo>
                <a:cubicBezTo>
                  <a:pt x="522" y="196"/>
                  <a:pt x="517" y="179"/>
                  <a:pt x="510" y="163"/>
                </a:cubicBezTo>
                <a:cubicBezTo>
                  <a:pt x="504" y="147"/>
                  <a:pt x="495" y="132"/>
                  <a:pt x="486" y="117"/>
                </a:cubicBezTo>
                <a:cubicBezTo>
                  <a:pt x="476" y="103"/>
                  <a:pt x="465" y="90"/>
                  <a:pt x="453" y="77"/>
                </a:cubicBezTo>
                <a:cubicBezTo>
                  <a:pt x="441" y="65"/>
                  <a:pt x="427" y="54"/>
                  <a:pt x="413" y="44"/>
                </a:cubicBezTo>
                <a:cubicBezTo>
                  <a:pt x="398" y="35"/>
                  <a:pt x="383" y="27"/>
                  <a:pt x="367" y="20"/>
                </a:cubicBezTo>
                <a:cubicBezTo>
                  <a:pt x="351" y="13"/>
                  <a:pt x="334" y="8"/>
                  <a:pt x="317" y="5"/>
                </a:cubicBezTo>
                <a:cubicBezTo>
                  <a:pt x="300" y="2"/>
                  <a:pt x="283" y="0"/>
                  <a:pt x="266" y="0"/>
                </a:cubicBezTo>
                <a:cubicBezTo>
                  <a:pt x="247" y="0"/>
                  <a:pt x="230" y="2"/>
                  <a:pt x="213" y="5"/>
                </a:cubicBezTo>
                <a:cubicBezTo>
                  <a:pt x="196" y="8"/>
                  <a:pt x="180" y="13"/>
                  <a:pt x="163" y="20"/>
                </a:cubicBezTo>
                <a:cubicBezTo>
                  <a:pt x="147" y="27"/>
                  <a:pt x="132" y="35"/>
                  <a:pt x="118" y="44"/>
                </a:cubicBezTo>
                <a:cubicBezTo>
                  <a:pt x="103" y="54"/>
                  <a:pt x="90" y="65"/>
                  <a:pt x="78" y="77"/>
                </a:cubicBezTo>
                <a:cubicBezTo>
                  <a:pt x="65" y="90"/>
                  <a:pt x="54" y="103"/>
                  <a:pt x="45" y="117"/>
                </a:cubicBezTo>
                <a:cubicBezTo>
                  <a:pt x="35" y="132"/>
                  <a:pt x="27" y="147"/>
                  <a:pt x="20" y="163"/>
                </a:cubicBezTo>
                <a:cubicBezTo>
                  <a:pt x="14" y="179"/>
                  <a:pt x="9" y="196"/>
                  <a:pt x="5" y="213"/>
                </a:cubicBezTo>
                <a:cubicBezTo>
                  <a:pt x="2" y="230"/>
                  <a:pt x="0" y="247"/>
                  <a:pt x="0" y="264"/>
                </a:cubicBezTo>
                <a:cubicBezTo>
                  <a:pt x="0" y="282"/>
                  <a:pt x="2" y="299"/>
                  <a:pt x="5" y="316"/>
                </a:cubicBezTo>
                <a:cubicBezTo>
                  <a:pt x="9" y="333"/>
                  <a:pt x="14" y="350"/>
                  <a:pt x="20" y="366"/>
                </a:cubicBezTo>
                <a:cubicBezTo>
                  <a:pt x="27" y="382"/>
                  <a:pt x="35" y="397"/>
                  <a:pt x="45" y="411"/>
                </a:cubicBezTo>
                <a:cubicBezTo>
                  <a:pt x="54" y="426"/>
                  <a:pt x="65" y="439"/>
                  <a:pt x="78" y="452"/>
                </a:cubicBezTo>
                <a:cubicBezTo>
                  <a:pt x="90" y="464"/>
                  <a:pt x="103" y="475"/>
                  <a:pt x="118" y="484"/>
                </a:cubicBezTo>
                <a:cubicBezTo>
                  <a:pt x="132" y="494"/>
                  <a:pt x="147" y="503"/>
                  <a:pt x="163" y="510"/>
                </a:cubicBezTo>
                <a:cubicBezTo>
                  <a:pt x="180" y="517"/>
                  <a:pt x="196" y="522"/>
                  <a:pt x="213" y="525"/>
                </a:cubicBezTo>
                <a:cubicBezTo>
                  <a:pt x="230" y="528"/>
                  <a:pt x="247" y="530"/>
                  <a:pt x="266" y="530"/>
                </a:cubicBezTo>
                <a:moveTo>
                  <a:pt x="383" y="216"/>
                </a:moveTo>
                <a:lnTo>
                  <a:pt x="249" y="348"/>
                </a:lnTo>
                <a:cubicBezTo>
                  <a:pt x="240" y="358"/>
                  <a:pt x="224" y="358"/>
                  <a:pt x="214" y="348"/>
                </a:cubicBezTo>
                <a:lnTo>
                  <a:pt x="148" y="282"/>
                </a:lnTo>
                <a:cubicBezTo>
                  <a:pt x="138" y="272"/>
                  <a:pt x="138" y="257"/>
                  <a:pt x="148" y="247"/>
                </a:cubicBezTo>
                <a:cubicBezTo>
                  <a:pt x="158" y="237"/>
                  <a:pt x="173" y="237"/>
                  <a:pt x="183" y="247"/>
                </a:cubicBezTo>
                <a:lnTo>
                  <a:pt x="232" y="296"/>
                </a:lnTo>
                <a:lnTo>
                  <a:pt x="347" y="181"/>
                </a:lnTo>
                <a:cubicBezTo>
                  <a:pt x="357" y="171"/>
                  <a:pt x="373" y="171"/>
                  <a:pt x="382" y="181"/>
                </a:cubicBezTo>
                <a:cubicBezTo>
                  <a:pt x="392" y="190"/>
                  <a:pt x="392" y="206"/>
                  <a:pt x="382" y="216"/>
                </a:cubicBezTo>
                <a:lnTo>
                  <a:pt x="383" y="216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09480" y="3269880"/>
            <a:ext cx="1211870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实现三大目标：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任意多边形 44"/>
          <p:cNvSpPr/>
          <p:nvPr/>
        </p:nvSpPr>
        <p:spPr>
          <a:xfrm>
            <a:off x="761760" y="442908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266" y="530"/>
                </a:moveTo>
                <a:cubicBezTo>
                  <a:pt x="283" y="530"/>
                  <a:pt x="300" y="528"/>
                  <a:pt x="317" y="525"/>
                </a:cubicBezTo>
                <a:cubicBezTo>
                  <a:pt x="334" y="521"/>
                  <a:pt x="351" y="516"/>
                  <a:pt x="367" y="510"/>
                </a:cubicBezTo>
                <a:cubicBezTo>
                  <a:pt x="383" y="503"/>
                  <a:pt x="398" y="495"/>
                  <a:pt x="413" y="485"/>
                </a:cubicBezTo>
                <a:cubicBezTo>
                  <a:pt x="427" y="476"/>
                  <a:pt x="441" y="465"/>
                  <a:pt x="453" y="452"/>
                </a:cubicBezTo>
                <a:cubicBezTo>
                  <a:pt x="465" y="440"/>
                  <a:pt x="476" y="427"/>
                  <a:pt x="486" y="412"/>
                </a:cubicBezTo>
                <a:cubicBezTo>
                  <a:pt x="495" y="398"/>
                  <a:pt x="504" y="383"/>
                  <a:pt x="510" y="366"/>
                </a:cubicBezTo>
                <a:cubicBezTo>
                  <a:pt x="517" y="350"/>
                  <a:pt x="522" y="334"/>
                  <a:pt x="525" y="317"/>
                </a:cubicBezTo>
                <a:cubicBezTo>
                  <a:pt x="529" y="300"/>
                  <a:pt x="530" y="283"/>
                  <a:pt x="530" y="265"/>
                </a:cubicBezTo>
                <a:cubicBezTo>
                  <a:pt x="530" y="248"/>
                  <a:pt x="529" y="231"/>
                  <a:pt x="525" y="214"/>
                </a:cubicBezTo>
                <a:cubicBezTo>
                  <a:pt x="522" y="197"/>
                  <a:pt x="517" y="180"/>
                  <a:pt x="510" y="164"/>
                </a:cubicBezTo>
                <a:cubicBezTo>
                  <a:pt x="504" y="148"/>
                  <a:pt x="495" y="133"/>
                  <a:pt x="486" y="117"/>
                </a:cubicBezTo>
                <a:cubicBezTo>
                  <a:pt x="476" y="103"/>
                  <a:pt x="465" y="89"/>
                  <a:pt x="453" y="77"/>
                </a:cubicBezTo>
                <a:cubicBezTo>
                  <a:pt x="441" y="65"/>
                  <a:pt x="427" y="54"/>
                  <a:pt x="413" y="44"/>
                </a:cubicBezTo>
                <a:cubicBezTo>
                  <a:pt x="398" y="35"/>
                  <a:pt x="383" y="26"/>
                  <a:pt x="367" y="20"/>
                </a:cubicBezTo>
                <a:cubicBezTo>
                  <a:pt x="351" y="13"/>
                  <a:pt x="334" y="8"/>
                  <a:pt x="317" y="5"/>
                </a:cubicBezTo>
                <a:cubicBezTo>
                  <a:pt x="300" y="1"/>
                  <a:pt x="283" y="0"/>
                  <a:pt x="266" y="0"/>
                </a:cubicBezTo>
                <a:cubicBezTo>
                  <a:pt x="247" y="0"/>
                  <a:pt x="230" y="1"/>
                  <a:pt x="213" y="5"/>
                </a:cubicBezTo>
                <a:cubicBezTo>
                  <a:pt x="196" y="8"/>
                  <a:pt x="180" y="13"/>
                  <a:pt x="163" y="20"/>
                </a:cubicBezTo>
                <a:cubicBezTo>
                  <a:pt x="147" y="26"/>
                  <a:pt x="132" y="35"/>
                  <a:pt x="118" y="44"/>
                </a:cubicBezTo>
                <a:cubicBezTo>
                  <a:pt x="103" y="54"/>
                  <a:pt x="90" y="65"/>
                  <a:pt x="78" y="77"/>
                </a:cubicBezTo>
                <a:cubicBezTo>
                  <a:pt x="65" y="89"/>
                  <a:pt x="54" y="103"/>
                  <a:pt x="45" y="117"/>
                </a:cubicBezTo>
                <a:cubicBezTo>
                  <a:pt x="35" y="133"/>
                  <a:pt x="27" y="148"/>
                  <a:pt x="20" y="164"/>
                </a:cubicBezTo>
                <a:cubicBezTo>
                  <a:pt x="14" y="180"/>
                  <a:pt x="9" y="197"/>
                  <a:pt x="5" y="214"/>
                </a:cubicBezTo>
                <a:cubicBezTo>
                  <a:pt x="2" y="231"/>
                  <a:pt x="0" y="248"/>
                  <a:pt x="0" y="265"/>
                </a:cubicBezTo>
                <a:cubicBezTo>
                  <a:pt x="0" y="283"/>
                  <a:pt x="2" y="300"/>
                  <a:pt x="5" y="317"/>
                </a:cubicBezTo>
                <a:cubicBezTo>
                  <a:pt x="9" y="334"/>
                  <a:pt x="14" y="350"/>
                  <a:pt x="20" y="366"/>
                </a:cubicBezTo>
                <a:cubicBezTo>
                  <a:pt x="27" y="383"/>
                  <a:pt x="35" y="398"/>
                  <a:pt x="45" y="412"/>
                </a:cubicBezTo>
                <a:cubicBezTo>
                  <a:pt x="54" y="427"/>
                  <a:pt x="65" y="440"/>
                  <a:pt x="78" y="452"/>
                </a:cubicBezTo>
                <a:cubicBezTo>
                  <a:pt x="90" y="465"/>
                  <a:pt x="103" y="476"/>
                  <a:pt x="118" y="485"/>
                </a:cubicBezTo>
                <a:cubicBezTo>
                  <a:pt x="132" y="495"/>
                  <a:pt x="147" y="503"/>
                  <a:pt x="163" y="510"/>
                </a:cubicBezTo>
                <a:cubicBezTo>
                  <a:pt x="180" y="516"/>
                  <a:pt x="196" y="521"/>
                  <a:pt x="213" y="525"/>
                </a:cubicBezTo>
                <a:cubicBezTo>
                  <a:pt x="230" y="528"/>
                  <a:pt x="247" y="530"/>
                  <a:pt x="266" y="530"/>
                </a:cubicBezTo>
                <a:moveTo>
                  <a:pt x="383" y="217"/>
                </a:moveTo>
                <a:lnTo>
                  <a:pt x="249" y="349"/>
                </a:lnTo>
                <a:cubicBezTo>
                  <a:pt x="240" y="359"/>
                  <a:pt x="224" y="359"/>
                  <a:pt x="214" y="349"/>
                </a:cubicBezTo>
                <a:lnTo>
                  <a:pt x="148" y="283"/>
                </a:lnTo>
                <a:cubicBezTo>
                  <a:pt x="138" y="273"/>
                  <a:pt x="138" y="257"/>
                  <a:pt x="148" y="248"/>
                </a:cubicBezTo>
                <a:cubicBezTo>
                  <a:pt x="158" y="238"/>
                  <a:pt x="173" y="238"/>
                  <a:pt x="183" y="248"/>
                </a:cubicBezTo>
                <a:lnTo>
                  <a:pt x="232" y="296"/>
                </a:lnTo>
                <a:lnTo>
                  <a:pt x="347" y="181"/>
                </a:lnTo>
                <a:cubicBezTo>
                  <a:pt x="357" y="172"/>
                  <a:pt x="373" y="172"/>
                  <a:pt x="382" y="181"/>
                </a:cubicBezTo>
                <a:cubicBezTo>
                  <a:pt x="392" y="191"/>
                  <a:pt x="392" y="207"/>
                  <a:pt x="382" y="217"/>
                </a:cubicBezTo>
                <a:lnTo>
                  <a:pt x="383" y="217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066680" y="3842640"/>
            <a:ext cx="2308324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质量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：提升全过程质量追溯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任意多边形 46"/>
          <p:cNvSpPr/>
          <p:nvPr/>
        </p:nvSpPr>
        <p:spPr>
          <a:xfrm>
            <a:off x="761760" y="495288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266" y="530"/>
                </a:moveTo>
                <a:cubicBezTo>
                  <a:pt x="283" y="530"/>
                  <a:pt x="300" y="528"/>
                  <a:pt x="317" y="525"/>
                </a:cubicBezTo>
                <a:cubicBezTo>
                  <a:pt x="334" y="522"/>
                  <a:pt x="351" y="517"/>
                  <a:pt x="367" y="510"/>
                </a:cubicBezTo>
                <a:cubicBezTo>
                  <a:pt x="383" y="503"/>
                  <a:pt x="398" y="495"/>
                  <a:pt x="413" y="485"/>
                </a:cubicBezTo>
                <a:cubicBezTo>
                  <a:pt x="427" y="476"/>
                  <a:pt x="441" y="465"/>
                  <a:pt x="453" y="453"/>
                </a:cubicBezTo>
                <a:cubicBezTo>
                  <a:pt x="465" y="440"/>
                  <a:pt x="476" y="427"/>
                  <a:pt x="486" y="412"/>
                </a:cubicBezTo>
                <a:cubicBezTo>
                  <a:pt x="495" y="398"/>
                  <a:pt x="504" y="383"/>
                  <a:pt x="510" y="367"/>
                </a:cubicBezTo>
                <a:cubicBezTo>
                  <a:pt x="517" y="351"/>
                  <a:pt x="522" y="334"/>
                  <a:pt x="525" y="317"/>
                </a:cubicBezTo>
                <a:cubicBezTo>
                  <a:pt x="529" y="300"/>
                  <a:pt x="530" y="283"/>
                  <a:pt x="530" y="265"/>
                </a:cubicBezTo>
                <a:cubicBezTo>
                  <a:pt x="530" y="247"/>
                  <a:pt x="529" y="230"/>
                  <a:pt x="525" y="213"/>
                </a:cubicBezTo>
                <a:cubicBezTo>
                  <a:pt x="522" y="196"/>
                  <a:pt x="517" y="179"/>
                  <a:pt x="510" y="163"/>
                </a:cubicBezTo>
                <a:cubicBezTo>
                  <a:pt x="504" y="147"/>
                  <a:pt x="495" y="132"/>
                  <a:pt x="486" y="117"/>
                </a:cubicBezTo>
                <a:cubicBezTo>
                  <a:pt x="476" y="103"/>
                  <a:pt x="465" y="90"/>
                  <a:pt x="453" y="77"/>
                </a:cubicBezTo>
                <a:cubicBezTo>
                  <a:pt x="441" y="65"/>
                  <a:pt x="427" y="54"/>
                  <a:pt x="413" y="44"/>
                </a:cubicBezTo>
                <a:cubicBezTo>
                  <a:pt x="398" y="35"/>
                  <a:pt x="383" y="27"/>
                  <a:pt x="367" y="20"/>
                </a:cubicBezTo>
                <a:cubicBezTo>
                  <a:pt x="351" y="13"/>
                  <a:pt x="334" y="8"/>
                  <a:pt x="317" y="5"/>
                </a:cubicBezTo>
                <a:cubicBezTo>
                  <a:pt x="300" y="2"/>
                  <a:pt x="283" y="0"/>
                  <a:pt x="266" y="0"/>
                </a:cubicBezTo>
                <a:cubicBezTo>
                  <a:pt x="247" y="0"/>
                  <a:pt x="230" y="2"/>
                  <a:pt x="213" y="5"/>
                </a:cubicBezTo>
                <a:cubicBezTo>
                  <a:pt x="196" y="8"/>
                  <a:pt x="180" y="13"/>
                  <a:pt x="163" y="20"/>
                </a:cubicBezTo>
                <a:cubicBezTo>
                  <a:pt x="147" y="27"/>
                  <a:pt x="132" y="35"/>
                  <a:pt x="118" y="44"/>
                </a:cubicBezTo>
                <a:cubicBezTo>
                  <a:pt x="103" y="54"/>
                  <a:pt x="90" y="65"/>
                  <a:pt x="78" y="77"/>
                </a:cubicBezTo>
                <a:cubicBezTo>
                  <a:pt x="65" y="90"/>
                  <a:pt x="54" y="103"/>
                  <a:pt x="45" y="117"/>
                </a:cubicBezTo>
                <a:cubicBezTo>
                  <a:pt x="35" y="132"/>
                  <a:pt x="27" y="147"/>
                  <a:pt x="20" y="163"/>
                </a:cubicBezTo>
                <a:cubicBezTo>
                  <a:pt x="14" y="179"/>
                  <a:pt x="9" y="196"/>
                  <a:pt x="5" y="213"/>
                </a:cubicBezTo>
                <a:cubicBezTo>
                  <a:pt x="2" y="230"/>
                  <a:pt x="0" y="247"/>
                  <a:pt x="0" y="265"/>
                </a:cubicBezTo>
                <a:cubicBezTo>
                  <a:pt x="0" y="283"/>
                  <a:pt x="2" y="300"/>
                  <a:pt x="5" y="317"/>
                </a:cubicBezTo>
                <a:cubicBezTo>
                  <a:pt x="9" y="334"/>
                  <a:pt x="14" y="351"/>
                  <a:pt x="20" y="367"/>
                </a:cubicBezTo>
                <a:cubicBezTo>
                  <a:pt x="27" y="383"/>
                  <a:pt x="35" y="398"/>
                  <a:pt x="45" y="412"/>
                </a:cubicBezTo>
                <a:cubicBezTo>
                  <a:pt x="54" y="427"/>
                  <a:pt x="65" y="440"/>
                  <a:pt x="78" y="453"/>
                </a:cubicBezTo>
                <a:cubicBezTo>
                  <a:pt x="90" y="465"/>
                  <a:pt x="103" y="476"/>
                  <a:pt x="118" y="485"/>
                </a:cubicBezTo>
                <a:cubicBezTo>
                  <a:pt x="132" y="495"/>
                  <a:pt x="147" y="503"/>
                  <a:pt x="163" y="510"/>
                </a:cubicBezTo>
                <a:cubicBezTo>
                  <a:pt x="180" y="517"/>
                  <a:pt x="196" y="522"/>
                  <a:pt x="213" y="525"/>
                </a:cubicBezTo>
                <a:cubicBezTo>
                  <a:pt x="230" y="528"/>
                  <a:pt x="247" y="530"/>
                  <a:pt x="266" y="530"/>
                </a:cubicBezTo>
                <a:moveTo>
                  <a:pt x="383" y="216"/>
                </a:moveTo>
                <a:lnTo>
                  <a:pt x="249" y="349"/>
                </a:lnTo>
                <a:cubicBezTo>
                  <a:pt x="240" y="359"/>
                  <a:pt x="224" y="359"/>
                  <a:pt x="214" y="349"/>
                </a:cubicBezTo>
                <a:lnTo>
                  <a:pt x="148" y="283"/>
                </a:lnTo>
                <a:cubicBezTo>
                  <a:pt x="138" y="273"/>
                  <a:pt x="138" y="257"/>
                  <a:pt x="148" y="247"/>
                </a:cubicBezTo>
                <a:cubicBezTo>
                  <a:pt x="158" y="237"/>
                  <a:pt x="173" y="237"/>
                  <a:pt x="183" y="247"/>
                </a:cubicBezTo>
                <a:lnTo>
                  <a:pt x="232" y="297"/>
                </a:lnTo>
                <a:lnTo>
                  <a:pt x="347" y="181"/>
                </a:lnTo>
                <a:cubicBezTo>
                  <a:pt x="357" y="171"/>
                  <a:pt x="373" y="171"/>
                  <a:pt x="382" y="181"/>
                </a:cubicBezTo>
                <a:cubicBezTo>
                  <a:pt x="392" y="190"/>
                  <a:pt x="392" y="206"/>
                  <a:pt x="382" y="216"/>
                </a:cubicBezTo>
                <a:lnTo>
                  <a:pt x="383" y="216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066680" y="4366800"/>
            <a:ext cx="2115964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成本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：降低产出单位成本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任意多边形 48"/>
          <p:cNvSpPr/>
          <p:nvPr/>
        </p:nvSpPr>
        <p:spPr>
          <a:xfrm>
            <a:off x="609588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66680" y="4880880"/>
            <a:ext cx="2693045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效率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：建立快速响应与协同机制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832160" y="645120"/>
            <a:ext cx="2741135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MOM</a:t>
            </a:r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系统核心目标优先级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2" name="图片 51"/>
          <p:cNvPicPr/>
          <p:nvPr/>
        </p:nvPicPr>
        <p:blipFill>
          <a:blip r:embed="rId2"/>
          <a:stretch/>
        </p:blipFill>
        <p:spPr>
          <a:xfrm>
            <a:off x="6705720" y="1143000"/>
            <a:ext cx="4876560" cy="4762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" name="文本框 52"/>
          <p:cNvSpPr txBox="1"/>
          <p:nvPr/>
        </p:nvSpPr>
        <p:spPr>
          <a:xfrm>
            <a:off x="9176400" y="6086520"/>
            <a:ext cx="2481449" cy="161583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数据来源：鲸座科技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MOM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系统售前方案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]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任意多边形 53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任意多边形 54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任意多边形 55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任意多边形 56"/>
          <p:cNvSpPr/>
          <p:nvPr/>
        </p:nvSpPr>
        <p:spPr>
          <a:xfrm>
            <a:off x="6095520" y="-36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任意多边形 57"/>
          <p:cNvSpPr/>
          <p:nvPr/>
        </p:nvSpPr>
        <p:spPr>
          <a:xfrm>
            <a:off x="6705360" y="1104840"/>
            <a:ext cx="762480" cy="38160"/>
          </a:xfrm>
          <a:custGeom>
            <a:avLst/>
            <a:gdLst/>
            <a:ahLst/>
            <a:cxnLst/>
            <a:rect l="0" t="0" r="r" b="b"/>
            <a:pathLst>
              <a:path w="2118" h="106">
                <a:moveTo>
                  <a:pt x="0" y="54"/>
                </a:moveTo>
                <a:cubicBezTo>
                  <a:pt x="0" y="47"/>
                  <a:pt x="2" y="40"/>
                  <a:pt x="4" y="33"/>
                </a:cubicBezTo>
                <a:cubicBezTo>
                  <a:pt x="7" y="26"/>
                  <a:pt x="11" y="20"/>
                  <a:pt x="16" y="15"/>
                </a:cubicBezTo>
                <a:cubicBezTo>
                  <a:pt x="21" y="10"/>
                  <a:pt x="26" y="6"/>
                  <a:pt x="33" y="4"/>
                </a:cubicBezTo>
                <a:cubicBezTo>
                  <a:pt x="39" y="1"/>
                  <a:pt x="46" y="0"/>
                  <a:pt x="53" y="0"/>
                </a:cubicBezTo>
                <a:lnTo>
                  <a:pt x="2065" y="0"/>
                </a:lnTo>
                <a:cubicBezTo>
                  <a:pt x="2072" y="0"/>
                  <a:pt x="2079" y="1"/>
                  <a:pt x="2085" y="4"/>
                </a:cubicBezTo>
                <a:cubicBezTo>
                  <a:pt x="2092" y="6"/>
                  <a:pt x="2097" y="10"/>
                  <a:pt x="2102" y="15"/>
                </a:cubicBezTo>
                <a:cubicBezTo>
                  <a:pt x="2107" y="20"/>
                  <a:pt x="2111" y="26"/>
                  <a:pt x="2114" y="33"/>
                </a:cubicBezTo>
                <a:cubicBezTo>
                  <a:pt x="2116" y="40"/>
                  <a:pt x="2118" y="47"/>
                  <a:pt x="2118" y="54"/>
                </a:cubicBezTo>
                <a:cubicBezTo>
                  <a:pt x="2118" y="61"/>
                  <a:pt x="2116" y="67"/>
                  <a:pt x="2114" y="74"/>
                </a:cubicBezTo>
                <a:cubicBezTo>
                  <a:pt x="2111" y="80"/>
                  <a:pt x="2107" y="86"/>
                  <a:pt x="2102" y="91"/>
                </a:cubicBezTo>
                <a:cubicBezTo>
                  <a:pt x="2097" y="96"/>
                  <a:pt x="2092" y="100"/>
                  <a:pt x="2085" y="102"/>
                </a:cubicBezTo>
                <a:cubicBezTo>
                  <a:pt x="2079" y="105"/>
                  <a:pt x="2072" y="106"/>
                  <a:pt x="2065" y="106"/>
                </a:cubicBezTo>
                <a:lnTo>
                  <a:pt x="53" y="106"/>
                </a:lnTo>
                <a:cubicBezTo>
                  <a:pt x="46" y="106"/>
                  <a:pt x="39" y="105"/>
                  <a:pt x="33" y="102"/>
                </a:cubicBezTo>
                <a:cubicBezTo>
                  <a:pt x="26" y="100"/>
                  <a:pt x="21" y="96"/>
                  <a:pt x="16" y="91"/>
                </a:cubicBezTo>
                <a:cubicBezTo>
                  <a:pt x="11" y="86"/>
                  <a:pt x="7" y="80"/>
                  <a:pt x="4" y="74"/>
                </a:cubicBezTo>
                <a:cubicBezTo>
                  <a:pt x="2" y="67"/>
                  <a:pt x="0" y="61"/>
                  <a:pt x="0" y="54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6705720" y="634320"/>
            <a:ext cx="3175549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MOM </a:t>
            </a:r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总体方案架构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6705720" y="1778760"/>
            <a:ext cx="1615827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系统定位与架构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6705720" y="2250720"/>
            <a:ext cx="5033429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定位：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连接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ERP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与生产执行层，整合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WMS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QMS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SRM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6705720" y="2536560"/>
            <a:ext cx="346249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任意多边形 62"/>
          <p:cNvSpPr/>
          <p:nvPr/>
        </p:nvSpPr>
        <p:spPr>
          <a:xfrm>
            <a:off x="6944760" y="3381120"/>
            <a:ext cx="171720" cy="171720"/>
          </a:xfrm>
          <a:custGeom>
            <a:avLst/>
            <a:gdLst/>
            <a:ahLst/>
            <a:cxnLst/>
            <a:rect l="0" t="0" r="r" b="b"/>
            <a:pathLst>
              <a:path w="477" h="477">
                <a:moveTo>
                  <a:pt x="216" y="5"/>
                </a:moveTo>
                <a:cubicBezTo>
                  <a:pt x="230" y="-1"/>
                  <a:pt x="246" y="-1"/>
                  <a:pt x="260" y="5"/>
                </a:cubicBezTo>
                <a:lnTo>
                  <a:pt x="464" y="99"/>
                </a:lnTo>
                <a:cubicBezTo>
                  <a:pt x="472" y="103"/>
                  <a:pt x="477" y="111"/>
                  <a:pt x="477" y="119"/>
                </a:cubicBezTo>
                <a:cubicBezTo>
                  <a:pt x="477" y="128"/>
                  <a:pt x="472" y="136"/>
                  <a:pt x="464" y="140"/>
                </a:cubicBezTo>
                <a:lnTo>
                  <a:pt x="260" y="233"/>
                </a:lnTo>
                <a:cubicBezTo>
                  <a:pt x="246" y="240"/>
                  <a:pt x="230" y="240"/>
                  <a:pt x="216" y="233"/>
                </a:cubicBezTo>
                <a:lnTo>
                  <a:pt x="13" y="140"/>
                </a:lnTo>
                <a:cubicBezTo>
                  <a:pt x="5" y="136"/>
                  <a:pt x="0" y="128"/>
                  <a:pt x="0" y="119"/>
                </a:cubicBezTo>
                <a:cubicBezTo>
                  <a:pt x="0" y="111"/>
                  <a:pt x="5" y="103"/>
                  <a:pt x="13" y="99"/>
                </a:cubicBezTo>
                <a:lnTo>
                  <a:pt x="216" y="5"/>
                </a:lnTo>
                <a:moveTo>
                  <a:pt x="414" y="195"/>
                </a:moveTo>
                <a:lnTo>
                  <a:pt x="464" y="218"/>
                </a:lnTo>
                <a:cubicBezTo>
                  <a:pt x="472" y="222"/>
                  <a:pt x="477" y="230"/>
                  <a:pt x="477" y="238"/>
                </a:cubicBezTo>
                <a:cubicBezTo>
                  <a:pt x="477" y="247"/>
                  <a:pt x="472" y="255"/>
                  <a:pt x="464" y="259"/>
                </a:cubicBezTo>
                <a:lnTo>
                  <a:pt x="260" y="353"/>
                </a:lnTo>
                <a:cubicBezTo>
                  <a:pt x="246" y="359"/>
                  <a:pt x="230" y="359"/>
                  <a:pt x="216" y="353"/>
                </a:cubicBezTo>
                <a:lnTo>
                  <a:pt x="13" y="259"/>
                </a:lnTo>
                <a:cubicBezTo>
                  <a:pt x="5" y="255"/>
                  <a:pt x="0" y="247"/>
                  <a:pt x="0" y="238"/>
                </a:cubicBezTo>
                <a:cubicBezTo>
                  <a:pt x="0" y="230"/>
                  <a:pt x="5" y="222"/>
                  <a:pt x="13" y="218"/>
                </a:cubicBezTo>
                <a:lnTo>
                  <a:pt x="62" y="195"/>
                </a:lnTo>
                <a:lnTo>
                  <a:pt x="204" y="260"/>
                </a:lnTo>
                <a:cubicBezTo>
                  <a:pt x="225" y="271"/>
                  <a:pt x="251" y="271"/>
                  <a:pt x="272" y="260"/>
                </a:cubicBezTo>
                <a:lnTo>
                  <a:pt x="414" y="195"/>
                </a:lnTo>
                <a:moveTo>
                  <a:pt x="272" y="381"/>
                </a:moveTo>
                <a:lnTo>
                  <a:pt x="414" y="314"/>
                </a:lnTo>
                <a:lnTo>
                  <a:pt x="464" y="337"/>
                </a:lnTo>
                <a:cubicBezTo>
                  <a:pt x="472" y="341"/>
                  <a:pt x="477" y="349"/>
                  <a:pt x="477" y="357"/>
                </a:cubicBezTo>
                <a:cubicBezTo>
                  <a:pt x="477" y="367"/>
                  <a:pt x="472" y="375"/>
                  <a:pt x="464" y="379"/>
                </a:cubicBezTo>
                <a:lnTo>
                  <a:pt x="260" y="473"/>
                </a:lnTo>
                <a:cubicBezTo>
                  <a:pt x="246" y="479"/>
                  <a:pt x="230" y="479"/>
                  <a:pt x="216" y="473"/>
                </a:cubicBezTo>
                <a:lnTo>
                  <a:pt x="13" y="379"/>
                </a:lnTo>
                <a:cubicBezTo>
                  <a:pt x="5" y="375"/>
                  <a:pt x="0" y="367"/>
                  <a:pt x="0" y="357"/>
                </a:cubicBezTo>
                <a:cubicBezTo>
                  <a:pt x="0" y="349"/>
                  <a:pt x="5" y="341"/>
                  <a:pt x="13" y="337"/>
                </a:cubicBezTo>
                <a:lnTo>
                  <a:pt x="62" y="314"/>
                </a:lnTo>
                <a:lnTo>
                  <a:pt x="204" y="381"/>
                </a:lnTo>
                <a:cubicBezTo>
                  <a:pt x="225" y="391"/>
                  <a:pt x="251" y="391"/>
                  <a:pt x="272" y="381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705720" y="2964960"/>
            <a:ext cx="519373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1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架构：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任意多边形 64"/>
          <p:cNvSpPr/>
          <p:nvPr/>
        </p:nvSpPr>
        <p:spPr>
          <a:xfrm>
            <a:off x="6944760" y="3800160"/>
            <a:ext cx="171720" cy="171720"/>
          </a:xfrm>
          <a:custGeom>
            <a:avLst/>
            <a:gdLst/>
            <a:ahLst/>
            <a:cxnLst/>
            <a:rect l="0" t="0" r="r" b="b"/>
            <a:pathLst>
              <a:path w="477" h="477">
                <a:moveTo>
                  <a:pt x="216" y="5"/>
                </a:moveTo>
                <a:cubicBezTo>
                  <a:pt x="230" y="-1"/>
                  <a:pt x="246" y="-1"/>
                  <a:pt x="260" y="5"/>
                </a:cubicBezTo>
                <a:lnTo>
                  <a:pt x="464" y="99"/>
                </a:lnTo>
                <a:cubicBezTo>
                  <a:pt x="472" y="103"/>
                  <a:pt x="477" y="111"/>
                  <a:pt x="477" y="119"/>
                </a:cubicBezTo>
                <a:cubicBezTo>
                  <a:pt x="477" y="128"/>
                  <a:pt x="472" y="136"/>
                  <a:pt x="464" y="140"/>
                </a:cubicBezTo>
                <a:lnTo>
                  <a:pt x="260" y="235"/>
                </a:lnTo>
                <a:cubicBezTo>
                  <a:pt x="246" y="241"/>
                  <a:pt x="230" y="241"/>
                  <a:pt x="216" y="235"/>
                </a:cubicBezTo>
                <a:lnTo>
                  <a:pt x="13" y="140"/>
                </a:lnTo>
                <a:cubicBezTo>
                  <a:pt x="5" y="136"/>
                  <a:pt x="0" y="128"/>
                  <a:pt x="0" y="119"/>
                </a:cubicBezTo>
                <a:cubicBezTo>
                  <a:pt x="0" y="111"/>
                  <a:pt x="5" y="103"/>
                  <a:pt x="13" y="99"/>
                </a:cubicBezTo>
                <a:lnTo>
                  <a:pt x="216" y="5"/>
                </a:lnTo>
                <a:moveTo>
                  <a:pt x="414" y="196"/>
                </a:moveTo>
                <a:lnTo>
                  <a:pt x="464" y="219"/>
                </a:lnTo>
                <a:cubicBezTo>
                  <a:pt x="472" y="223"/>
                  <a:pt x="477" y="231"/>
                  <a:pt x="477" y="239"/>
                </a:cubicBezTo>
                <a:cubicBezTo>
                  <a:pt x="477" y="248"/>
                  <a:pt x="472" y="256"/>
                  <a:pt x="464" y="260"/>
                </a:cubicBezTo>
                <a:lnTo>
                  <a:pt x="260" y="354"/>
                </a:lnTo>
                <a:cubicBezTo>
                  <a:pt x="246" y="360"/>
                  <a:pt x="230" y="360"/>
                  <a:pt x="216" y="354"/>
                </a:cubicBezTo>
                <a:lnTo>
                  <a:pt x="13" y="260"/>
                </a:lnTo>
                <a:cubicBezTo>
                  <a:pt x="5" y="256"/>
                  <a:pt x="0" y="248"/>
                  <a:pt x="0" y="239"/>
                </a:cubicBezTo>
                <a:cubicBezTo>
                  <a:pt x="0" y="231"/>
                  <a:pt x="5" y="223"/>
                  <a:pt x="13" y="219"/>
                </a:cubicBezTo>
                <a:lnTo>
                  <a:pt x="62" y="196"/>
                </a:lnTo>
                <a:lnTo>
                  <a:pt x="204" y="262"/>
                </a:lnTo>
                <a:cubicBezTo>
                  <a:pt x="225" y="272"/>
                  <a:pt x="251" y="272"/>
                  <a:pt x="272" y="262"/>
                </a:cubicBezTo>
                <a:lnTo>
                  <a:pt x="414" y="196"/>
                </a:lnTo>
                <a:moveTo>
                  <a:pt x="272" y="381"/>
                </a:moveTo>
                <a:lnTo>
                  <a:pt x="414" y="315"/>
                </a:lnTo>
                <a:lnTo>
                  <a:pt x="464" y="338"/>
                </a:lnTo>
                <a:cubicBezTo>
                  <a:pt x="472" y="342"/>
                  <a:pt x="477" y="350"/>
                  <a:pt x="477" y="359"/>
                </a:cubicBezTo>
                <a:cubicBezTo>
                  <a:pt x="477" y="367"/>
                  <a:pt x="472" y="375"/>
                  <a:pt x="464" y="379"/>
                </a:cubicBezTo>
                <a:lnTo>
                  <a:pt x="260" y="473"/>
                </a:lnTo>
                <a:cubicBezTo>
                  <a:pt x="246" y="479"/>
                  <a:pt x="230" y="479"/>
                  <a:pt x="216" y="473"/>
                </a:cubicBezTo>
                <a:lnTo>
                  <a:pt x="13" y="379"/>
                </a:lnTo>
                <a:cubicBezTo>
                  <a:pt x="5" y="375"/>
                  <a:pt x="0" y="367"/>
                  <a:pt x="0" y="359"/>
                </a:cubicBezTo>
                <a:cubicBezTo>
                  <a:pt x="0" y="350"/>
                  <a:pt x="5" y="342"/>
                  <a:pt x="13" y="338"/>
                </a:cubicBezTo>
                <a:lnTo>
                  <a:pt x="62" y="315"/>
                </a:lnTo>
                <a:lnTo>
                  <a:pt x="204" y="381"/>
                </a:lnTo>
                <a:cubicBezTo>
                  <a:pt x="225" y="391"/>
                  <a:pt x="251" y="391"/>
                  <a:pt x="272" y="381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7241400" y="3317400"/>
            <a:ext cx="2250616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决策层：大屏报表、预警监控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任意多边形 66"/>
          <p:cNvSpPr/>
          <p:nvPr/>
        </p:nvSpPr>
        <p:spPr>
          <a:xfrm>
            <a:off x="6944760" y="4209840"/>
            <a:ext cx="171720" cy="171720"/>
          </a:xfrm>
          <a:custGeom>
            <a:avLst/>
            <a:gdLst/>
            <a:ahLst/>
            <a:cxnLst/>
            <a:rect l="0" t="0" r="r" b="b"/>
            <a:pathLst>
              <a:path w="477" h="477">
                <a:moveTo>
                  <a:pt x="216" y="5"/>
                </a:moveTo>
                <a:cubicBezTo>
                  <a:pt x="230" y="-1"/>
                  <a:pt x="246" y="-1"/>
                  <a:pt x="260" y="5"/>
                </a:cubicBezTo>
                <a:lnTo>
                  <a:pt x="464" y="99"/>
                </a:lnTo>
                <a:cubicBezTo>
                  <a:pt x="472" y="102"/>
                  <a:pt x="477" y="110"/>
                  <a:pt x="477" y="119"/>
                </a:cubicBezTo>
                <a:cubicBezTo>
                  <a:pt x="477" y="128"/>
                  <a:pt x="472" y="136"/>
                  <a:pt x="464" y="139"/>
                </a:cubicBezTo>
                <a:lnTo>
                  <a:pt x="260" y="233"/>
                </a:lnTo>
                <a:cubicBezTo>
                  <a:pt x="246" y="240"/>
                  <a:pt x="230" y="240"/>
                  <a:pt x="216" y="233"/>
                </a:cubicBezTo>
                <a:lnTo>
                  <a:pt x="13" y="139"/>
                </a:lnTo>
                <a:cubicBezTo>
                  <a:pt x="5" y="136"/>
                  <a:pt x="0" y="128"/>
                  <a:pt x="0" y="119"/>
                </a:cubicBezTo>
                <a:cubicBezTo>
                  <a:pt x="0" y="110"/>
                  <a:pt x="5" y="102"/>
                  <a:pt x="13" y="99"/>
                </a:cubicBezTo>
                <a:lnTo>
                  <a:pt x="216" y="5"/>
                </a:lnTo>
                <a:moveTo>
                  <a:pt x="414" y="195"/>
                </a:moveTo>
                <a:lnTo>
                  <a:pt x="464" y="218"/>
                </a:lnTo>
                <a:cubicBezTo>
                  <a:pt x="472" y="222"/>
                  <a:pt x="477" y="229"/>
                  <a:pt x="477" y="238"/>
                </a:cubicBezTo>
                <a:cubicBezTo>
                  <a:pt x="477" y="247"/>
                  <a:pt x="472" y="255"/>
                  <a:pt x="464" y="258"/>
                </a:cubicBezTo>
                <a:lnTo>
                  <a:pt x="260" y="352"/>
                </a:lnTo>
                <a:cubicBezTo>
                  <a:pt x="246" y="359"/>
                  <a:pt x="230" y="359"/>
                  <a:pt x="216" y="352"/>
                </a:cubicBezTo>
                <a:lnTo>
                  <a:pt x="13" y="258"/>
                </a:lnTo>
                <a:cubicBezTo>
                  <a:pt x="5" y="255"/>
                  <a:pt x="0" y="247"/>
                  <a:pt x="0" y="238"/>
                </a:cubicBezTo>
                <a:cubicBezTo>
                  <a:pt x="0" y="230"/>
                  <a:pt x="5" y="222"/>
                  <a:pt x="13" y="218"/>
                </a:cubicBezTo>
                <a:lnTo>
                  <a:pt x="62" y="195"/>
                </a:lnTo>
                <a:lnTo>
                  <a:pt x="204" y="260"/>
                </a:lnTo>
                <a:cubicBezTo>
                  <a:pt x="225" y="270"/>
                  <a:pt x="251" y="270"/>
                  <a:pt x="272" y="260"/>
                </a:cubicBezTo>
                <a:lnTo>
                  <a:pt x="414" y="195"/>
                </a:lnTo>
                <a:moveTo>
                  <a:pt x="272" y="379"/>
                </a:moveTo>
                <a:lnTo>
                  <a:pt x="414" y="314"/>
                </a:lnTo>
                <a:lnTo>
                  <a:pt x="464" y="337"/>
                </a:lnTo>
                <a:cubicBezTo>
                  <a:pt x="472" y="341"/>
                  <a:pt x="477" y="349"/>
                  <a:pt x="477" y="357"/>
                </a:cubicBezTo>
                <a:cubicBezTo>
                  <a:pt x="477" y="366"/>
                  <a:pt x="472" y="374"/>
                  <a:pt x="464" y="378"/>
                </a:cubicBezTo>
                <a:lnTo>
                  <a:pt x="260" y="472"/>
                </a:lnTo>
                <a:cubicBezTo>
                  <a:pt x="246" y="479"/>
                  <a:pt x="230" y="479"/>
                  <a:pt x="216" y="472"/>
                </a:cubicBezTo>
                <a:lnTo>
                  <a:pt x="13" y="378"/>
                </a:lnTo>
                <a:cubicBezTo>
                  <a:pt x="5" y="374"/>
                  <a:pt x="0" y="366"/>
                  <a:pt x="0" y="357"/>
                </a:cubicBezTo>
                <a:cubicBezTo>
                  <a:pt x="0" y="349"/>
                  <a:pt x="5" y="341"/>
                  <a:pt x="13" y="337"/>
                </a:cubicBezTo>
                <a:lnTo>
                  <a:pt x="62" y="314"/>
                </a:lnTo>
                <a:lnTo>
                  <a:pt x="204" y="379"/>
                </a:lnTo>
                <a:cubicBezTo>
                  <a:pt x="225" y="389"/>
                  <a:pt x="251" y="389"/>
                  <a:pt x="272" y="379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7241400" y="3727080"/>
            <a:ext cx="2818079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执行层：生产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库存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质量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供应链协同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7241400" y="4146120"/>
            <a:ext cx="3076163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平台层：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IoT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数采、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SaaS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平台、协议网关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任意多边形 69"/>
          <p:cNvSpPr/>
          <p:nvPr/>
        </p:nvSpPr>
        <p:spPr>
          <a:xfrm>
            <a:off x="6705360" y="5267160"/>
            <a:ext cx="1267200" cy="686160"/>
          </a:xfrm>
          <a:custGeom>
            <a:avLst/>
            <a:gdLst/>
            <a:ahLst/>
            <a:cxnLst/>
            <a:rect l="0" t="0" r="r" b="b"/>
            <a:pathLst>
              <a:path w="3520" h="1906">
                <a:moveTo>
                  <a:pt x="0" y="952"/>
                </a:moveTo>
                <a:cubicBezTo>
                  <a:pt x="0" y="921"/>
                  <a:pt x="2" y="890"/>
                  <a:pt x="5" y="859"/>
                </a:cubicBezTo>
                <a:cubicBezTo>
                  <a:pt x="8" y="828"/>
                  <a:pt x="12" y="797"/>
                  <a:pt x="18" y="767"/>
                </a:cubicBezTo>
                <a:cubicBezTo>
                  <a:pt x="25" y="736"/>
                  <a:pt x="32" y="706"/>
                  <a:pt x="41" y="676"/>
                </a:cubicBezTo>
                <a:cubicBezTo>
                  <a:pt x="50" y="646"/>
                  <a:pt x="61" y="617"/>
                  <a:pt x="73" y="588"/>
                </a:cubicBezTo>
                <a:cubicBezTo>
                  <a:pt x="85" y="559"/>
                  <a:pt x="98" y="531"/>
                  <a:pt x="113" y="503"/>
                </a:cubicBezTo>
                <a:cubicBezTo>
                  <a:pt x="127" y="476"/>
                  <a:pt x="143" y="449"/>
                  <a:pt x="161" y="423"/>
                </a:cubicBezTo>
                <a:cubicBezTo>
                  <a:pt x="178" y="397"/>
                  <a:pt x="197" y="372"/>
                  <a:pt x="216" y="348"/>
                </a:cubicBezTo>
                <a:cubicBezTo>
                  <a:pt x="236" y="324"/>
                  <a:pt x="257" y="301"/>
                  <a:pt x="279" y="279"/>
                </a:cubicBezTo>
                <a:cubicBezTo>
                  <a:pt x="301" y="257"/>
                  <a:pt x="324" y="236"/>
                  <a:pt x="348" y="216"/>
                </a:cubicBezTo>
                <a:cubicBezTo>
                  <a:pt x="373" y="196"/>
                  <a:pt x="398" y="178"/>
                  <a:pt x="423" y="160"/>
                </a:cubicBezTo>
                <a:cubicBezTo>
                  <a:pt x="449" y="143"/>
                  <a:pt x="476" y="127"/>
                  <a:pt x="504" y="112"/>
                </a:cubicBezTo>
                <a:cubicBezTo>
                  <a:pt x="531" y="98"/>
                  <a:pt x="559" y="84"/>
                  <a:pt x="588" y="72"/>
                </a:cubicBezTo>
                <a:cubicBezTo>
                  <a:pt x="617" y="61"/>
                  <a:pt x="646" y="50"/>
                  <a:pt x="676" y="41"/>
                </a:cubicBezTo>
                <a:cubicBezTo>
                  <a:pt x="706" y="32"/>
                  <a:pt x="737" y="24"/>
                  <a:pt x="768" y="18"/>
                </a:cubicBezTo>
                <a:cubicBezTo>
                  <a:pt x="798" y="12"/>
                  <a:pt x="829" y="8"/>
                  <a:pt x="860" y="5"/>
                </a:cubicBezTo>
                <a:cubicBezTo>
                  <a:pt x="891" y="1"/>
                  <a:pt x="922" y="0"/>
                  <a:pt x="954" y="0"/>
                </a:cubicBezTo>
                <a:lnTo>
                  <a:pt x="2568" y="0"/>
                </a:lnTo>
                <a:cubicBezTo>
                  <a:pt x="2599" y="0"/>
                  <a:pt x="2630" y="1"/>
                  <a:pt x="2661" y="5"/>
                </a:cubicBezTo>
                <a:cubicBezTo>
                  <a:pt x="2692" y="8"/>
                  <a:pt x="2723" y="12"/>
                  <a:pt x="2753" y="18"/>
                </a:cubicBezTo>
                <a:cubicBezTo>
                  <a:pt x="2784" y="24"/>
                  <a:pt x="2814" y="32"/>
                  <a:pt x="2844" y="41"/>
                </a:cubicBezTo>
                <a:cubicBezTo>
                  <a:pt x="2874" y="50"/>
                  <a:pt x="2903" y="61"/>
                  <a:pt x="2932" y="72"/>
                </a:cubicBezTo>
                <a:cubicBezTo>
                  <a:pt x="2961" y="84"/>
                  <a:pt x="2989" y="98"/>
                  <a:pt x="3017" y="112"/>
                </a:cubicBezTo>
                <a:cubicBezTo>
                  <a:pt x="3044" y="127"/>
                  <a:pt x="3071" y="143"/>
                  <a:pt x="3097" y="160"/>
                </a:cubicBezTo>
                <a:cubicBezTo>
                  <a:pt x="3123" y="178"/>
                  <a:pt x="3148" y="196"/>
                  <a:pt x="3172" y="216"/>
                </a:cubicBezTo>
                <a:cubicBezTo>
                  <a:pt x="3196" y="236"/>
                  <a:pt x="3219" y="257"/>
                  <a:pt x="3241" y="279"/>
                </a:cubicBezTo>
                <a:cubicBezTo>
                  <a:pt x="3263" y="301"/>
                  <a:pt x="3284" y="324"/>
                  <a:pt x="3304" y="348"/>
                </a:cubicBezTo>
                <a:cubicBezTo>
                  <a:pt x="3324" y="372"/>
                  <a:pt x="3342" y="397"/>
                  <a:pt x="3360" y="423"/>
                </a:cubicBezTo>
                <a:cubicBezTo>
                  <a:pt x="3377" y="449"/>
                  <a:pt x="3393" y="476"/>
                  <a:pt x="3408" y="503"/>
                </a:cubicBezTo>
                <a:cubicBezTo>
                  <a:pt x="3422" y="531"/>
                  <a:pt x="3436" y="559"/>
                  <a:pt x="3448" y="588"/>
                </a:cubicBezTo>
                <a:cubicBezTo>
                  <a:pt x="3460" y="617"/>
                  <a:pt x="3470" y="646"/>
                  <a:pt x="3479" y="676"/>
                </a:cubicBezTo>
                <a:cubicBezTo>
                  <a:pt x="3488" y="706"/>
                  <a:pt x="3496" y="736"/>
                  <a:pt x="3502" y="767"/>
                </a:cubicBezTo>
                <a:cubicBezTo>
                  <a:pt x="3508" y="797"/>
                  <a:pt x="3512" y="828"/>
                  <a:pt x="3516" y="859"/>
                </a:cubicBezTo>
                <a:cubicBezTo>
                  <a:pt x="3519" y="890"/>
                  <a:pt x="3520" y="921"/>
                  <a:pt x="3520" y="952"/>
                </a:cubicBezTo>
                <a:cubicBezTo>
                  <a:pt x="3520" y="984"/>
                  <a:pt x="3519" y="1015"/>
                  <a:pt x="3516" y="1046"/>
                </a:cubicBezTo>
                <a:cubicBezTo>
                  <a:pt x="3512" y="1077"/>
                  <a:pt x="3508" y="1108"/>
                  <a:pt x="3502" y="1138"/>
                </a:cubicBezTo>
                <a:cubicBezTo>
                  <a:pt x="3496" y="1169"/>
                  <a:pt x="3488" y="1199"/>
                  <a:pt x="3479" y="1229"/>
                </a:cubicBezTo>
                <a:cubicBezTo>
                  <a:pt x="3470" y="1259"/>
                  <a:pt x="3460" y="1288"/>
                  <a:pt x="3448" y="1317"/>
                </a:cubicBezTo>
                <a:cubicBezTo>
                  <a:pt x="3436" y="1346"/>
                  <a:pt x="3422" y="1374"/>
                  <a:pt x="3408" y="1401"/>
                </a:cubicBezTo>
                <a:cubicBezTo>
                  <a:pt x="3393" y="1429"/>
                  <a:pt x="3377" y="1456"/>
                  <a:pt x="3360" y="1482"/>
                </a:cubicBezTo>
                <a:cubicBezTo>
                  <a:pt x="3342" y="1508"/>
                  <a:pt x="3324" y="1533"/>
                  <a:pt x="3304" y="1558"/>
                </a:cubicBezTo>
                <a:cubicBezTo>
                  <a:pt x="3284" y="1582"/>
                  <a:pt x="3263" y="1605"/>
                  <a:pt x="3241" y="1627"/>
                </a:cubicBezTo>
                <a:cubicBezTo>
                  <a:pt x="3219" y="1649"/>
                  <a:pt x="3196" y="1670"/>
                  <a:pt x="3172" y="1690"/>
                </a:cubicBezTo>
                <a:cubicBezTo>
                  <a:pt x="3148" y="1710"/>
                  <a:pt x="3123" y="1728"/>
                  <a:pt x="3097" y="1745"/>
                </a:cubicBezTo>
                <a:cubicBezTo>
                  <a:pt x="3071" y="1763"/>
                  <a:pt x="3044" y="1779"/>
                  <a:pt x="3017" y="1793"/>
                </a:cubicBezTo>
                <a:cubicBezTo>
                  <a:pt x="2989" y="1808"/>
                  <a:pt x="2961" y="1822"/>
                  <a:pt x="2932" y="1833"/>
                </a:cubicBezTo>
                <a:cubicBezTo>
                  <a:pt x="2903" y="1845"/>
                  <a:pt x="2874" y="1856"/>
                  <a:pt x="2844" y="1865"/>
                </a:cubicBezTo>
                <a:cubicBezTo>
                  <a:pt x="2814" y="1874"/>
                  <a:pt x="2784" y="1882"/>
                  <a:pt x="2753" y="1888"/>
                </a:cubicBezTo>
                <a:cubicBezTo>
                  <a:pt x="2723" y="1894"/>
                  <a:pt x="2692" y="1898"/>
                  <a:pt x="2661" y="1901"/>
                </a:cubicBezTo>
                <a:cubicBezTo>
                  <a:pt x="2630" y="1904"/>
                  <a:pt x="2599" y="1906"/>
                  <a:pt x="2568" y="1906"/>
                </a:cubicBezTo>
                <a:lnTo>
                  <a:pt x="954" y="1906"/>
                </a:lnTo>
                <a:cubicBezTo>
                  <a:pt x="922" y="1906"/>
                  <a:pt x="891" y="1904"/>
                  <a:pt x="860" y="1901"/>
                </a:cubicBezTo>
                <a:cubicBezTo>
                  <a:pt x="829" y="1898"/>
                  <a:pt x="798" y="1894"/>
                  <a:pt x="768" y="1888"/>
                </a:cubicBezTo>
                <a:cubicBezTo>
                  <a:pt x="737" y="1882"/>
                  <a:pt x="706" y="1874"/>
                  <a:pt x="676" y="1865"/>
                </a:cubicBezTo>
                <a:cubicBezTo>
                  <a:pt x="646" y="1856"/>
                  <a:pt x="617" y="1845"/>
                  <a:pt x="588" y="1833"/>
                </a:cubicBezTo>
                <a:cubicBezTo>
                  <a:pt x="559" y="1822"/>
                  <a:pt x="531" y="1808"/>
                  <a:pt x="504" y="1793"/>
                </a:cubicBezTo>
                <a:cubicBezTo>
                  <a:pt x="476" y="1779"/>
                  <a:pt x="449" y="1763"/>
                  <a:pt x="423" y="1745"/>
                </a:cubicBezTo>
                <a:cubicBezTo>
                  <a:pt x="398" y="1728"/>
                  <a:pt x="373" y="1710"/>
                  <a:pt x="348" y="1690"/>
                </a:cubicBezTo>
                <a:cubicBezTo>
                  <a:pt x="324" y="1670"/>
                  <a:pt x="301" y="1649"/>
                  <a:pt x="279" y="1627"/>
                </a:cubicBezTo>
                <a:cubicBezTo>
                  <a:pt x="257" y="1605"/>
                  <a:pt x="236" y="1582"/>
                  <a:pt x="216" y="1558"/>
                </a:cubicBezTo>
                <a:cubicBezTo>
                  <a:pt x="197" y="1533"/>
                  <a:pt x="178" y="1508"/>
                  <a:pt x="161" y="1482"/>
                </a:cubicBezTo>
                <a:cubicBezTo>
                  <a:pt x="143" y="1456"/>
                  <a:pt x="127" y="1429"/>
                  <a:pt x="113" y="1401"/>
                </a:cubicBezTo>
                <a:cubicBezTo>
                  <a:pt x="98" y="1374"/>
                  <a:pt x="85" y="1346"/>
                  <a:pt x="73" y="1317"/>
                </a:cubicBezTo>
                <a:cubicBezTo>
                  <a:pt x="61" y="1288"/>
                  <a:pt x="50" y="1259"/>
                  <a:pt x="41" y="1229"/>
                </a:cubicBezTo>
                <a:cubicBezTo>
                  <a:pt x="32" y="1199"/>
                  <a:pt x="25" y="1169"/>
                  <a:pt x="18" y="1138"/>
                </a:cubicBezTo>
                <a:cubicBezTo>
                  <a:pt x="12" y="1108"/>
                  <a:pt x="8" y="1077"/>
                  <a:pt x="5" y="1046"/>
                </a:cubicBezTo>
                <a:cubicBezTo>
                  <a:pt x="2" y="1015"/>
                  <a:pt x="0" y="984"/>
                  <a:pt x="0" y="952"/>
                </a:cubicBezTo>
                <a:close/>
              </a:path>
            </a:pathLst>
          </a:custGeom>
          <a:solidFill>
            <a:srgbClr val="165DFF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6705720" y="484560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核心价值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6858000" y="5393880"/>
            <a:ext cx="865622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 dirty="0"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全局数据共</a:t>
            </a:r>
            <a:endParaRPr lang="en-US" sz="1350" b="0" u="none" strike="noStrike" dirty="0"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任意多边形 72"/>
          <p:cNvSpPr/>
          <p:nvPr/>
        </p:nvSpPr>
        <p:spPr>
          <a:xfrm>
            <a:off x="8124480" y="5267160"/>
            <a:ext cx="1105560" cy="686160"/>
          </a:xfrm>
          <a:custGeom>
            <a:avLst/>
            <a:gdLst/>
            <a:ahLst/>
            <a:cxnLst/>
            <a:rect l="0" t="0" r="r" b="b"/>
            <a:pathLst>
              <a:path w="3071" h="1906">
                <a:moveTo>
                  <a:pt x="0" y="952"/>
                </a:moveTo>
                <a:cubicBezTo>
                  <a:pt x="0" y="921"/>
                  <a:pt x="2" y="890"/>
                  <a:pt x="5" y="859"/>
                </a:cubicBezTo>
                <a:cubicBezTo>
                  <a:pt x="8" y="828"/>
                  <a:pt x="13" y="797"/>
                  <a:pt x="19" y="767"/>
                </a:cubicBezTo>
                <a:cubicBezTo>
                  <a:pt x="25" y="736"/>
                  <a:pt x="32" y="706"/>
                  <a:pt x="41" y="676"/>
                </a:cubicBezTo>
                <a:cubicBezTo>
                  <a:pt x="51" y="646"/>
                  <a:pt x="61" y="617"/>
                  <a:pt x="73" y="588"/>
                </a:cubicBezTo>
                <a:cubicBezTo>
                  <a:pt x="85" y="559"/>
                  <a:pt x="98" y="531"/>
                  <a:pt x="113" y="503"/>
                </a:cubicBezTo>
                <a:cubicBezTo>
                  <a:pt x="128" y="476"/>
                  <a:pt x="144" y="449"/>
                  <a:pt x="161" y="423"/>
                </a:cubicBezTo>
                <a:cubicBezTo>
                  <a:pt x="178" y="397"/>
                  <a:pt x="197" y="372"/>
                  <a:pt x="217" y="348"/>
                </a:cubicBezTo>
                <a:cubicBezTo>
                  <a:pt x="236" y="324"/>
                  <a:pt x="257" y="301"/>
                  <a:pt x="279" y="279"/>
                </a:cubicBezTo>
                <a:cubicBezTo>
                  <a:pt x="301" y="257"/>
                  <a:pt x="325" y="236"/>
                  <a:pt x="349" y="216"/>
                </a:cubicBezTo>
                <a:cubicBezTo>
                  <a:pt x="373" y="196"/>
                  <a:pt x="398" y="178"/>
                  <a:pt x="424" y="160"/>
                </a:cubicBezTo>
                <a:cubicBezTo>
                  <a:pt x="451" y="143"/>
                  <a:pt x="477" y="127"/>
                  <a:pt x="505" y="112"/>
                </a:cubicBezTo>
                <a:cubicBezTo>
                  <a:pt x="532" y="98"/>
                  <a:pt x="561" y="84"/>
                  <a:pt x="589" y="72"/>
                </a:cubicBezTo>
                <a:cubicBezTo>
                  <a:pt x="618" y="61"/>
                  <a:pt x="648" y="50"/>
                  <a:pt x="677" y="41"/>
                </a:cubicBezTo>
                <a:cubicBezTo>
                  <a:pt x="707" y="32"/>
                  <a:pt x="738" y="24"/>
                  <a:pt x="768" y="18"/>
                </a:cubicBezTo>
                <a:cubicBezTo>
                  <a:pt x="799" y="12"/>
                  <a:pt x="830" y="8"/>
                  <a:pt x="861" y="5"/>
                </a:cubicBezTo>
                <a:cubicBezTo>
                  <a:pt x="892" y="1"/>
                  <a:pt x="923" y="0"/>
                  <a:pt x="954" y="0"/>
                </a:cubicBezTo>
                <a:lnTo>
                  <a:pt x="2118" y="0"/>
                </a:lnTo>
                <a:cubicBezTo>
                  <a:pt x="2149" y="0"/>
                  <a:pt x="2180" y="1"/>
                  <a:pt x="2211" y="5"/>
                </a:cubicBezTo>
                <a:cubicBezTo>
                  <a:pt x="2243" y="8"/>
                  <a:pt x="2273" y="12"/>
                  <a:pt x="2304" y="18"/>
                </a:cubicBezTo>
                <a:cubicBezTo>
                  <a:pt x="2335" y="24"/>
                  <a:pt x="2365" y="32"/>
                  <a:pt x="2395" y="41"/>
                </a:cubicBezTo>
                <a:cubicBezTo>
                  <a:pt x="2424" y="50"/>
                  <a:pt x="2454" y="61"/>
                  <a:pt x="2483" y="72"/>
                </a:cubicBezTo>
                <a:cubicBezTo>
                  <a:pt x="2511" y="84"/>
                  <a:pt x="2540" y="98"/>
                  <a:pt x="2567" y="112"/>
                </a:cubicBezTo>
                <a:cubicBezTo>
                  <a:pt x="2595" y="127"/>
                  <a:pt x="2621" y="143"/>
                  <a:pt x="2647" y="160"/>
                </a:cubicBezTo>
                <a:cubicBezTo>
                  <a:pt x="2673" y="178"/>
                  <a:pt x="2698" y="196"/>
                  <a:pt x="2722" y="216"/>
                </a:cubicBezTo>
                <a:cubicBezTo>
                  <a:pt x="2746" y="236"/>
                  <a:pt x="2770" y="257"/>
                  <a:pt x="2792" y="279"/>
                </a:cubicBezTo>
                <a:cubicBezTo>
                  <a:pt x="2814" y="301"/>
                  <a:pt x="2835" y="324"/>
                  <a:pt x="2854" y="348"/>
                </a:cubicBezTo>
                <a:cubicBezTo>
                  <a:pt x="2874" y="372"/>
                  <a:pt x="2893" y="397"/>
                  <a:pt x="2910" y="423"/>
                </a:cubicBezTo>
                <a:cubicBezTo>
                  <a:pt x="2927" y="449"/>
                  <a:pt x="2943" y="476"/>
                  <a:pt x="2958" y="503"/>
                </a:cubicBezTo>
                <a:cubicBezTo>
                  <a:pt x="2973" y="531"/>
                  <a:pt x="2986" y="559"/>
                  <a:pt x="2998" y="588"/>
                </a:cubicBezTo>
                <a:cubicBezTo>
                  <a:pt x="3010" y="617"/>
                  <a:pt x="3021" y="646"/>
                  <a:pt x="3030" y="676"/>
                </a:cubicBezTo>
                <a:cubicBezTo>
                  <a:pt x="3039" y="706"/>
                  <a:pt x="3046" y="736"/>
                  <a:pt x="3052" y="767"/>
                </a:cubicBezTo>
                <a:cubicBezTo>
                  <a:pt x="3058" y="797"/>
                  <a:pt x="3063" y="828"/>
                  <a:pt x="3066" y="859"/>
                </a:cubicBezTo>
                <a:cubicBezTo>
                  <a:pt x="3069" y="890"/>
                  <a:pt x="3071" y="921"/>
                  <a:pt x="3071" y="952"/>
                </a:cubicBezTo>
                <a:cubicBezTo>
                  <a:pt x="3071" y="984"/>
                  <a:pt x="3069" y="1015"/>
                  <a:pt x="3066" y="1046"/>
                </a:cubicBezTo>
                <a:cubicBezTo>
                  <a:pt x="3063" y="1077"/>
                  <a:pt x="3058" y="1108"/>
                  <a:pt x="3052" y="1138"/>
                </a:cubicBezTo>
                <a:cubicBezTo>
                  <a:pt x="3046" y="1169"/>
                  <a:pt x="3039" y="1199"/>
                  <a:pt x="3030" y="1229"/>
                </a:cubicBezTo>
                <a:cubicBezTo>
                  <a:pt x="3021" y="1259"/>
                  <a:pt x="3010" y="1288"/>
                  <a:pt x="2998" y="1317"/>
                </a:cubicBezTo>
                <a:cubicBezTo>
                  <a:pt x="2986" y="1346"/>
                  <a:pt x="2973" y="1374"/>
                  <a:pt x="2958" y="1401"/>
                </a:cubicBezTo>
                <a:cubicBezTo>
                  <a:pt x="2943" y="1429"/>
                  <a:pt x="2927" y="1456"/>
                  <a:pt x="2910" y="1482"/>
                </a:cubicBezTo>
                <a:cubicBezTo>
                  <a:pt x="2893" y="1508"/>
                  <a:pt x="2874" y="1533"/>
                  <a:pt x="2854" y="1558"/>
                </a:cubicBezTo>
                <a:cubicBezTo>
                  <a:pt x="2835" y="1582"/>
                  <a:pt x="2814" y="1605"/>
                  <a:pt x="2792" y="1627"/>
                </a:cubicBezTo>
                <a:cubicBezTo>
                  <a:pt x="2770" y="1649"/>
                  <a:pt x="2746" y="1670"/>
                  <a:pt x="2722" y="1690"/>
                </a:cubicBezTo>
                <a:cubicBezTo>
                  <a:pt x="2698" y="1710"/>
                  <a:pt x="2673" y="1728"/>
                  <a:pt x="2647" y="1745"/>
                </a:cubicBezTo>
                <a:cubicBezTo>
                  <a:pt x="2621" y="1763"/>
                  <a:pt x="2595" y="1779"/>
                  <a:pt x="2567" y="1793"/>
                </a:cubicBezTo>
                <a:cubicBezTo>
                  <a:pt x="2540" y="1808"/>
                  <a:pt x="2511" y="1822"/>
                  <a:pt x="2483" y="1833"/>
                </a:cubicBezTo>
                <a:cubicBezTo>
                  <a:pt x="2454" y="1845"/>
                  <a:pt x="2424" y="1856"/>
                  <a:pt x="2395" y="1865"/>
                </a:cubicBezTo>
                <a:cubicBezTo>
                  <a:pt x="2365" y="1874"/>
                  <a:pt x="2335" y="1882"/>
                  <a:pt x="2304" y="1888"/>
                </a:cubicBezTo>
                <a:cubicBezTo>
                  <a:pt x="2273" y="1894"/>
                  <a:pt x="2243" y="1898"/>
                  <a:pt x="2211" y="1901"/>
                </a:cubicBezTo>
                <a:cubicBezTo>
                  <a:pt x="2180" y="1904"/>
                  <a:pt x="2149" y="1906"/>
                  <a:pt x="2118" y="1906"/>
                </a:cubicBezTo>
                <a:lnTo>
                  <a:pt x="954" y="1906"/>
                </a:lnTo>
                <a:cubicBezTo>
                  <a:pt x="923" y="1906"/>
                  <a:pt x="892" y="1904"/>
                  <a:pt x="861" y="1901"/>
                </a:cubicBezTo>
                <a:cubicBezTo>
                  <a:pt x="830" y="1898"/>
                  <a:pt x="799" y="1894"/>
                  <a:pt x="768" y="1888"/>
                </a:cubicBezTo>
                <a:cubicBezTo>
                  <a:pt x="738" y="1882"/>
                  <a:pt x="707" y="1874"/>
                  <a:pt x="677" y="1865"/>
                </a:cubicBezTo>
                <a:cubicBezTo>
                  <a:pt x="648" y="1856"/>
                  <a:pt x="618" y="1845"/>
                  <a:pt x="589" y="1833"/>
                </a:cubicBezTo>
                <a:cubicBezTo>
                  <a:pt x="561" y="1822"/>
                  <a:pt x="532" y="1808"/>
                  <a:pt x="505" y="1793"/>
                </a:cubicBezTo>
                <a:cubicBezTo>
                  <a:pt x="477" y="1779"/>
                  <a:pt x="451" y="1763"/>
                  <a:pt x="424" y="1745"/>
                </a:cubicBezTo>
                <a:cubicBezTo>
                  <a:pt x="398" y="1728"/>
                  <a:pt x="373" y="1710"/>
                  <a:pt x="349" y="1690"/>
                </a:cubicBezTo>
                <a:cubicBezTo>
                  <a:pt x="325" y="1670"/>
                  <a:pt x="301" y="1649"/>
                  <a:pt x="279" y="1627"/>
                </a:cubicBezTo>
                <a:cubicBezTo>
                  <a:pt x="257" y="1605"/>
                  <a:pt x="236" y="1582"/>
                  <a:pt x="217" y="1558"/>
                </a:cubicBezTo>
                <a:cubicBezTo>
                  <a:pt x="197" y="1533"/>
                  <a:pt x="178" y="1508"/>
                  <a:pt x="161" y="1482"/>
                </a:cubicBezTo>
                <a:cubicBezTo>
                  <a:pt x="144" y="1456"/>
                  <a:pt x="128" y="1429"/>
                  <a:pt x="113" y="1401"/>
                </a:cubicBezTo>
                <a:cubicBezTo>
                  <a:pt x="98" y="1374"/>
                  <a:pt x="85" y="1346"/>
                  <a:pt x="73" y="1317"/>
                </a:cubicBezTo>
                <a:cubicBezTo>
                  <a:pt x="61" y="1288"/>
                  <a:pt x="51" y="1259"/>
                  <a:pt x="41" y="1229"/>
                </a:cubicBezTo>
                <a:cubicBezTo>
                  <a:pt x="32" y="1199"/>
                  <a:pt x="25" y="1169"/>
                  <a:pt x="19" y="1138"/>
                </a:cubicBezTo>
                <a:cubicBezTo>
                  <a:pt x="13" y="1108"/>
                  <a:pt x="8" y="1077"/>
                  <a:pt x="5" y="1046"/>
                </a:cubicBezTo>
                <a:cubicBezTo>
                  <a:pt x="2" y="1015"/>
                  <a:pt x="0" y="984"/>
                  <a:pt x="0" y="952"/>
                </a:cubicBezTo>
                <a:close/>
              </a:path>
            </a:pathLst>
          </a:custGeom>
          <a:solidFill>
            <a:srgbClr val="165DFF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6858000" y="5660640"/>
            <a:ext cx="173124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 dirty="0"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享</a:t>
            </a:r>
            <a:endParaRPr lang="en-US" sz="1350" b="0" u="none" strike="noStrike" dirty="0"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8275320" y="5393880"/>
            <a:ext cx="692497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流程透明</a:t>
            </a:r>
            <a:endParaRPr lang="en-US" sz="1350" b="0" u="none" strike="noStrike"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任意多边形 75"/>
          <p:cNvSpPr/>
          <p:nvPr/>
        </p:nvSpPr>
        <p:spPr>
          <a:xfrm>
            <a:off x="9381960" y="5267160"/>
            <a:ext cx="943200" cy="686160"/>
          </a:xfrm>
          <a:custGeom>
            <a:avLst/>
            <a:gdLst/>
            <a:ahLst/>
            <a:cxnLst/>
            <a:rect l="0" t="0" r="r" b="b"/>
            <a:pathLst>
              <a:path w="2620" h="1906">
                <a:moveTo>
                  <a:pt x="0" y="952"/>
                </a:moveTo>
                <a:cubicBezTo>
                  <a:pt x="0" y="921"/>
                  <a:pt x="1" y="890"/>
                  <a:pt x="5" y="859"/>
                </a:cubicBezTo>
                <a:cubicBezTo>
                  <a:pt x="8" y="828"/>
                  <a:pt x="12" y="797"/>
                  <a:pt x="18" y="767"/>
                </a:cubicBezTo>
                <a:cubicBezTo>
                  <a:pt x="24" y="736"/>
                  <a:pt x="32" y="706"/>
                  <a:pt x="41" y="676"/>
                </a:cubicBezTo>
                <a:cubicBezTo>
                  <a:pt x="50" y="646"/>
                  <a:pt x="61" y="617"/>
                  <a:pt x="72" y="588"/>
                </a:cubicBezTo>
                <a:cubicBezTo>
                  <a:pt x="84" y="559"/>
                  <a:pt x="98" y="531"/>
                  <a:pt x="112" y="503"/>
                </a:cubicBezTo>
                <a:cubicBezTo>
                  <a:pt x="127" y="476"/>
                  <a:pt x="143" y="449"/>
                  <a:pt x="160" y="423"/>
                </a:cubicBezTo>
                <a:cubicBezTo>
                  <a:pt x="178" y="397"/>
                  <a:pt x="196" y="372"/>
                  <a:pt x="216" y="348"/>
                </a:cubicBezTo>
                <a:cubicBezTo>
                  <a:pt x="236" y="324"/>
                  <a:pt x="257" y="301"/>
                  <a:pt x="279" y="279"/>
                </a:cubicBezTo>
                <a:cubicBezTo>
                  <a:pt x="301" y="257"/>
                  <a:pt x="324" y="236"/>
                  <a:pt x="348" y="216"/>
                </a:cubicBezTo>
                <a:cubicBezTo>
                  <a:pt x="372" y="196"/>
                  <a:pt x="397" y="178"/>
                  <a:pt x="423" y="160"/>
                </a:cubicBezTo>
                <a:cubicBezTo>
                  <a:pt x="449" y="143"/>
                  <a:pt x="476" y="127"/>
                  <a:pt x="503" y="112"/>
                </a:cubicBezTo>
                <a:cubicBezTo>
                  <a:pt x="531" y="98"/>
                  <a:pt x="559" y="84"/>
                  <a:pt x="588" y="72"/>
                </a:cubicBezTo>
                <a:cubicBezTo>
                  <a:pt x="617" y="61"/>
                  <a:pt x="646" y="50"/>
                  <a:pt x="676" y="41"/>
                </a:cubicBezTo>
                <a:cubicBezTo>
                  <a:pt x="706" y="32"/>
                  <a:pt x="736" y="24"/>
                  <a:pt x="767" y="18"/>
                </a:cubicBezTo>
                <a:cubicBezTo>
                  <a:pt x="797" y="12"/>
                  <a:pt x="828" y="8"/>
                  <a:pt x="859" y="5"/>
                </a:cubicBezTo>
                <a:cubicBezTo>
                  <a:pt x="890" y="1"/>
                  <a:pt x="921" y="0"/>
                  <a:pt x="952" y="0"/>
                </a:cubicBezTo>
                <a:lnTo>
                  <a:pt x="1668" y="0"/>
                </a:lnTo>
                <a:cubicBezTo>
                  <a:pt x="1699" y="0"/>
                  <a:pt x="1730" y="1"/>
                  <a:pt x="1761" y="5"/>
                </a:cubicBezTo>
                <a:cubicBezTo>
                  <a:pt x="1792" y="8"/>
                  <a:pt x="1823" y="12"/>
                  <a:pt x="1854" y="18"/>
                </a:cubicBezTo>
                <a:cubicBezTo>
                  <a:pt x="1884" y="24"/>
                  <a:pt x="1914" y="32"/>
                  <a:pt x="1944" y="41"/>
                </a:cubicBezTo>
                <a:cubicBezTo>
                  <a:pt x="1974" y="50"/>
                  <a:pt x="2004" y="61"/>
                  <a:pt x="2032" y="72"/>
                </a:cubicBezTo>
                <a:cubicBezTo>
                  <a:pt x="2061" y="84"/>
                  <a:pt x="2089" y="98"/>
                  <a:pt x="2117" y="112"/>
                </a:cubicBezTo>
                <a:cubicBezTo>
                  <a:pt x="2144" y="127"/>
                  <a:pt x="2171" y="143"/>
                  <a:pt x="2197" y="160"/>
                </a:cubicBezTo>
                <a:cubicBezTo>
                  <a:pt x="2223" y="178"/>
                  <a:pt x="2248" y="196"/>
                  <a:pt x="2272" y="216"/>
                </a:cubicBezTo>
                <a:cubicBezTo>
                  <a:pt x="2296" y="236"/>
                  <a:pt x="2319" y="257"/>
                  <a:pt x="2341" y="279"/>
                </a:cubicBezTo>
                <a:cubicBezTo>
                  <a:pt x="2363" y="301"/>
                  <a:pt x="2384" y="324"/>
                  <a:pt x="2404" y="348"/>
                </a:cubicBezTo>
                <a:cubicBezTo>
                  <a:pt x="2424" y="372"/>
                  <a:pt x="2442" y="397"/>
                  <a:pt x="2460" y="423"/>
                </a:cubicBezTo>
                <a:cubicBezTo>
                  <a:pt x="2477" y="449"/>
                  <a:pt x="2493" y="476"/>
                  <a:pt x="2508" y="503"/>
                </a:cubicBezTo>
                <a:cubicBezTo>
                  <a:pt x="2523" y="531"/>
                  <a:pt x="2536" y="559"/>
                  <a:pt x="2548" y="588"/>
                </a:cubicBezTo>
                <a:cubicBezTo>
                  <a:pt x="2560" y="617"/>
                  <a:pt x="2570" y="646"/>
                  <a:pt x="2579" y="676"/>
                </a:cubicBezTo>
                <a:cubicBezTo>
                  <a:pt x="2588" y="706"/>
                  <a:pt x="2596" y="736"/>
                  <a:pt x="2602" y="767"/>
                </a:cubicBezTo>
                <a:cubicBezTo>
                  <a:pt x="2608" y="797"/>
                  <a:pt x="2613" y="828"/>
                  <a:pt x="2616" y="859"/>
                </a:cubicBezTo>
                <a:cubicBezTo>
                  <a:pt x="2619" y="890"/>
                  <a:pt x="2620" y="921"/>
                  <a:pt x="2620" y="952"/>
                </a:cubicBezTo>
                <a:cubicBezTo>
                  <a:pt x="2620" y="984"/>
                  <a:pt x="2619" y="1015"/>
                  <a:pt x="2616" y="1046"/>
                </a:cubicBezTo>
                <a:cubicBezTo>
                  <a:pt x="2613" y="1077"/>
                  <a:pt x="2608" y="1108"/>
                  <a:pt x="2602" y="1138"/>
                </a:cubicBezTo>
                <a:cubicBezTo>
                  <a:pt x="2596" y="1169"/>
                  <a:pt x="2588" y="1199"/>
                  <a:pt x="2579" y="1229"/>
                </a:cubicBezTo>
                <a:cubicBezTo>
                  <a:pt x="2570" y="1259"/>
                  <a:pt x="2560" y="1288"/>
                  <a:pt x="2548" y="1317"/>
                </a:cubicBezTo>
                <a:cubicBezTo>
                  <a:pt x="2536" y="1346"/>
                  <a:pt x="2523" y="1374"/>
                  <a:pt x="2508" y="1401"/>
                </a:cubicBezTo>
                <a:cubicBezTo>
                  <a:pt x="2493" y="1429"/>
                  <a:pt x="2477" y="1456"/>
                  <a:pt x="2460" y="1482"/>
                </a:cubicBezTo>
                <a:cubicBezTo>
                  <a:pt x="2442" y="1508"/>
                  <a:pt x="2424" y="1533"/>
                  <a:pt x="2404" y="1558"/>
                </a:cubicBezTo>
                <a:cubicBezTo>
                  <a:pt x="2384" y="1582"/>
                  <a:pt x="2363" y="1605"/>
                  <a:pt x="2341" y="1627"/>
                </a:cubicBezTo>
                <a:cubicBezTo>
                  <a:pt x="2319" y="1649"/>
                  <a:pt x="2296" y="1670"/>
                  <a:pt x="2272" y="1690"/>
                </a:cubicBezTo>
                <a:cubicBezTo>
                  <a:pt x="2248" y="1710"/>
                  <a:pt x="2223" y="1728"/>
                  <a:pt x="2197" y="1745"/>
                </a:cubicBezTo>
                <a:cubicBezTo>
                  <a:pt x="2171" y="1763"/>
                  <a:pt x="2144" y="1779"/>
                  <a:pt x="2117" y="1793"/>
                </a:cubicBezTo>
                <a:cubicBezTo>
                  <a:pt x="2089" y="1808"/>
                  <a:pt x="2061" y="1822"/>
                  <a:pt x="2032" y="1833"/>
                </a:cubicBezTo>
                <a:cubicBezTo>
                  <a:pt x="2004" y="1845"/>
                  <a:pt x="1974" y="1856"/>
                  <a:pt x="1944" y="1865"/>
                </a:cubicBezTo>
                <a:cubicBezTo>
                  <a:pt x="1914" y="1874"/>
                  <a:pt x="1884" y="1882"/>
                  <a:pt x="1854" y="1888"/>
                </a:cubicBezTo>
                <a:cubicBezTo>
                  <a:pt x="1823" y="1894"/>
                  <a:pt x="1792" y="1898"/>
                  <a:pt x="1761" y="1901"/>
                </a:cubicBezTo>
                <a:cubicBezTo>
                  <a:pt x="1730" y="1904"/>
                  <a:pt x="1699" y="1906"/>
                  <a:pt x="1668" y="1906"/>
                </a:cubicBezTo>
                <a:lnTo>
                  <a:pt x="952" y="1906"/>
                </a:lnTo>
                <a:cubicBezTo>
                  <a:pt x="921" y="1906"/>
                  <a:pt x="890" y="1904"/>
                  <a:pt x="859" y="1901"/>
                </a:cubicBezTo>
                <a:cubicBezTo>
                  <a:pt x="828" y="1898"/>
                  <a:pt x="797" y="1894"/>
                  <a:pt x="767" y="1888"/>
                </a:cubicBezTo>
                <a:cubicBezTo>
                  <a:pt x="736" y="1882"/>
                  <a:pt x="706" y="1874"/>
                  <a:pt x="676" y="1865"/>
                </a:cubicBezTo>
                <a:cubicBezTo>
                  <a:pt x="646" y="1856"/>
                  <a:pt x="617" y="1845"/>
                  <a:pt x="588" y="1833"/>
                </a:cubicBezTo>
                <a:cubicBezTo>
                  <a:pt x="559" y="1822"/>
                  <a:pt x="531" y="1808"/>
                  <a:pt x="503" y="1793"/>
                </a:cubicBezTo>
                <a:cubicBezTo>
                  <a:pt x="476" y="1779"/>
                  <a:pt x="449" y="1763"/>
                  <a:pt x="423" y="1745"/>
                </a:cubicBezTo>
                <a:cubicBezTo>
                  <a:pt x="397" y="1728"/>
                  <a:pt x="372" y="1710"/>
                  <a:pt x="348" y="1690"/>
                </a:cubicBezTo>
                <a:cubicBezTo>
                  <a:pt x="324" y="1670"/>
                  <a:pt x="301" y="1649"/>
                  <a:pt x="279" y="1627"/>
                </a:cubicBezTo>
                <a:cubicBezTo>
                  <a:pt x="257" y="1605"/>
                  <a:pt x="236" y="1582"/>
                  <a:pt x="216" y="1558"/>
                </a:cubicBezTo>
                <a:cubicBezTo>
                  <a:pt x="196" y="1533"/>
                  <a:pt x="178" y="1508"/>
                  <a:pt x="160" y="1482"/>
                </a:cubicBezTo>
                <a:cubicBezTo>
                  <a:pt x="143" y="1456"/>
                  <a:pt x="127" y="1429"/>
                  <a:pt x="112" y="1401"/>
                </a:cubicBezTo>
                <a:cubicBezTo>
                  <a:pt x="98" y="1374"/>
                  <a:pt x="84" y="1346"/>
                  <a:pt x="72" y="1317"/>
                </a:cubicBezTo>
                <a:cubicBezTo>
                  <a:pt x="61" y="1288"/>
                  <a:pt x="50" y="1259"/>
                  <a:pt x="41" y="1229"/>
                </a:cubicBezTo>
                <a:cubicBezTo>
                  <a:pt x="32" y="1199"/>
                  <a:pt x="24" y="1169"/>
                  <a:pt x="18" y="1138"/>
                </a:cubicBezTo>
                <a:cubicBezTo>
                  <a:pt x="12" y="1108"/>
                  <a:pt x="8" y="1077"/>
                  <a:pt x="5" y="1046"/>
                </a:cubicBezTo>
                <a:cubicBezTo>
                  <a:pt x="1" y="1015"/>
                  <a:pt x="0" y="984"/>
                  <a:pt x="0" y="952"/>
                </a:cubicBezTo>
                <a:close/>
              </a:path>
            </a:pathLst>
          </a:custGeom>
          <a:solidFill>
            <a:srgbClr val="165DFF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8275320" y="5660640"/>
            <a:ext cx="173124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化</a:t>
            </a:r>
            <a:endParaRPr lang="en-US" sz="1350" b="0" u="none" strike="noStrike"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9532440" y="5393880"/>
            <a:ext cx="519373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追溯闭</a:t>
            </a:r>
            <a:endParaRPr lang="en-US" sz="1350" b="0" u="none" strike="noStrike"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任意多边形 78"/>
          <p:cNvSpPr/>
          <p:nvPr/>
        </p:nvSpPr>
        <p:spPr>
          <a:xfrm>
            <a:off x="10477440" y="5267160"/>
            <a:ext cx="1105200" cy="686160"/>
          </a:xfrm>
          <a:custGeom>
            <a:avLst/>
            <a:gdLst/>
            <a:ahLst/>
            <a:cxnLst/>
            <a:rect l="0" t="0" r="r" b="b"/>
            <a:pathLst>
              <a:path w="3070" h="1906">
                <a:moveTo>
                  <a:pt x="0" y="952"/>
                </a:moveTo>
                <a:cubicBezTo>
                  <a:pt x="0" y="921"/>
                  <a:pt x="1" y="890"/>
                  <a:pt x="4" y="859"/>
                </a:cubicBezTo>
                <a:cubicBezTo>
                  <a:pt x="7" y="828"/>
                  <a:pt x="12" y="797"/>
                  <a:pt x="18" y="767"/>
                </a:cubicBezTo>
                <a:cubicBezTo>
                  <a:pt x="24" y="736"/>
                  <a:pt x="32" y="706"/>
                  <a:pt x="41" y="676"/>
                </a:cubicBezTo>
                <a:cubicBezTo>
                  <a:pt x="50" y="646"/>
                  <a:pt x="61" y="617"/>
                  <a:pt x="73" y="588"/>
                </a:cubicBezTo>
                <a:cubicBezTo>
                  <a:pt x="85" y="559"/>
                  <a:pt x="98" y="531"/>
                  <a:pt x="113" y="503"/>
                </a:cubicBezTo>
                <a:cubicBezTo>
                  <a:pt x="128" y="476"/>
                  <a:pt x="144" y="449"/>
                  <a:pt x="161" y="423"/>
                </a:cubicBezTo>
                <a:cubicBezTo>
                  <a:pt x="179" y="397"/>
                  <a:pt x="197" y="372"/>
                  <a:pt x="217" y="348"/>
                </a:cubicBezTo>
                <a:cubicBezTo>
                  <a:pt x="237" y="324"/>
                  <a:pt x="258" y="301"/>
                  <a:pt x="280" y="279"/>
                </a:cubicBezTo>
                <a:cubicBezTo>
                  <a:pt x="302" y="257"/>
                  <a:pt x="325" y="236"/>
                  <a:pt x="349" y="216"/>
                </a:cubicBezTo>
                <a:cubicBezTo>
                  <a:pt x="373" y="196"/>
                  <a:pt x="398" y="178"/>
                  <a:pt x="424" y="160"/>
                </a:cubicBezTo>
                <a:cubicBezTo>
                  <a:pt x="450" y="143"/>
                  <a:pt x="477" y="127"/>
                  <a:pt x="504" y="112"/>
                </a:cubicBezTo>
                <a:cubicBezTo>
                  <a:pt x="532" y="98"/>
                  <a:pt x="560" y="84"/>
                  <a:pt x="589" y="72"/>
                </a:cubicBezTo>
                <a:cubicBezTo>
                  <a:pt x="617" y="61"/>
                  <a:pt x="647" y="50"/>
                  <a:pt x="677" y="41"/>
                </a:cubicBezTo>
                <a:cubicBezTo>
                  <a:pt x="707" y="32"/>
                  <a:pt x="737" y="24"/>
                  <a:pt x="767" y="18"/>
                </a:cubicBezTo>
                <a:cubicBezTo>
                  <a:pt x="798" y="12"/>
                  <a:pt x="829" y="8"/>
                  <a:pt x="860" y="5"/>
                </a:cubicBezTo>
                <a:cubicBezTo>
                  <a:pt x="891" y="1"/>
                  <a:pt x="922" y="0"/>
                  <a:pt x="953" y="0"/>
                </a:cubicBezTo>
                <a:lnTo>
                  <a:pt x="2117" y="0"/>
                </a:lnTo>
                <a:cubicBezTo>
                  <a:pt x="2149" y="0"/>
                  <a:pt x="2180" y="1"/>
                  <a:pt x="2211" y="5"/>
                </a:cubicBezTo>
                <a:cubicBezTo>
                  <a:pt x="2242" y="8"/>
                  <a:pt x="2273" y="12"/>
                  <a:pt x="2303" y="18"/>
                </a:cubicBezTo>
                <a:cubicBezTo>
                  <a:pt x="2334" y="24"/>
                  <a:pt x="2364" y="32"/>
                  <a:pt x="2394" y="41"/>
                </a:cubicBezTo>
                <a:cubicBezTo>
                  <a:pt x="2424" y="50"/>
                  <a:pt x="2453" y="61"/>
                  <a:pt x="2482" y="72"/>
                </a:cubicBezTo>
                <a:cubicBezTo>
                  <a:pt x="2511" y="84"/>
                  <a:pt x="2539" y="98"/>
                  <a:pt x="2566" y="112"/>
                </a:cubicBezTo>
                <a:cubicBezTo>
                  <a:pt x="2594" y="127"/>
                  <a:pt x="2621" y="143"/>
                  <a:pt x="2647" y="160"/>
                </a:cubicBezTo>
                <a:cubicBezTo>
                  <a:pt x="2672" y="178"/>
                  <a:pt x="2697" y="196"/>
                  <a:pt x="2722" y="216"/>
                </a:cubicBezTo>
                <a:cubicBezTo>
                  <a:pt x="2746" y="236"/>
                  <a:pt x="2769" y="257"/>
                  <a:pt x="2791" y="279"/>
                </a:cubicBezTo>
                <a:cubicBezTo>
                  <a:pt x="2813" y="301"/>
                  <a:pt x="2834" y="324"/>
                  <a:pt x="2854" y="348"/>
                </a:cubicBezTo>
                <a:cubicBezTo>
                  <a:pt x="2873" y="372"/>
                  <a:pt x="2892" y="397"/>
                  <a:pt x="2909" y="423"/>
                </a:cubicBezTo>
                <a:cubicBezTo>
                  <a:pt x="2927" y="449"/>
                  <a:pt x="2943" y="476"/>
                  <a:pt x="2957" y="503"/>
                </a:cubicBezTo>
                <a:cubicBezTo>
                  <a:pt x="2972" y="531"/>
                  <a:pt x="2985" y="559"/>
                  <a:pt x="2997" y="588"/>
                </a:cubicBezTo>
                <a:cubicBezTo>
                  <a:pt x="3009" y="617"/>
                  <a:pt x="3020" y="646"/>
                  <a:pt x="3029" y="676"/>
                </a:cubicBezTo>
                <a:cubicBezTo>
                  <a:pt x="3038" y="706"/>
                  <a:pt x="3045" y="736"/>
                  <a:pt x="3052" y="767"/>
                </a:cubicBezTo>
                <a:cubicBezTo>
                  <a:pt x="3058" y="797"/>
                  <a:pt x="3062" y="828"/>
                  <a:pt x="3065" y="859"/>
                </a:cubicBezTo>
                <a:cubicBezTo>
                  <a:pt x="3068" y="890"/>
                  <a:pt x="3070" y="921"/>
                  <a:pt x="3070" y="952"/>
                </a:cubicBezTo>
                <a:cubicBezTo>
                  <a:pt x="3070" y="984"/>
                  <a:pt x="3068" y="1015"/>
                  <a:pt x="3065" y="1046"/>
                </a:cubicBezTo>
                <a:cubicBezTo>
                  <a:pt x="3062" y="1077"/>
                  <a:pt x="3058" y="1108"/>
                  <a:pt x="3052" y="1138"/>
                </a:cubicBezTo>
                <a:cubicBezTo>
                  <a:pt x="3045" y="1169"/>
                  <a:pt x="3038" y="1199"/>
                  <a:pt x="3029" y="1229"/>
                </a:cubicBezTo>
                <a:cubicBezTo>
                  <a:pt x="3020" y="1259"/>
                  <a:pt x="3009" y="1288"/>
                  <a:pt x="2997" y="1317"/>
                </a:cubicBezTo>
                <a:cubicBezTo>
                  <a:pt x="2985" y="1346"/>
                  <a:pt x="2972" y="1374"/>
                  <a:pt x="2957" y="1401"/>
                </a:cubicBezTo>
                <a:cubicBezTo>
                  <a:pt x="2943" y="1429"/>
                  <a:pt x="2927" y="1456"/>
                  <a:pt x="2909" y="1482"/>
                </a:cubicBezTo>
                <a:cubicBezTo>
                  <a:pt x="2892" y="1508"/>
                  <a:pt x="2873" y="1533"/>
                  <a:pt x="2854" y="1558"/>
                </a:cubicBezTo>
                <a:cubicBezTo>
                  <a:pt x="2834" y="1582"/>
                  <a:pt x="2813" y="1605"/>
                  <a:pt x="2791" y="1627"/>
                </a:cubicBezTo>
                <a:cubicBezTo>
                  <a:pt x="2769" y="1649"/>
                  <a:pt x="2746" y="1670"/>
                  <a:pt x="2722" y="1690"/>
                </a:cubicBezTo>
                <a:cubicBezTo>
                  <a:pt x="2697" y="1710"/>
                  <a:pt x="2672" y="1728"/>
                  <a:pt x="2647" y="1745"/>
                </a:cubicBezTo>
                <a:cubicBezTo>
                  <a:pt x="2621" y="1763"/>
                  <a:pt x="2594" y="1779"/>
                  <a:pt x="2566" y="1793"/>
                </a:cubicBezTo>
                <a:cubicBezTo>
                  <a:pt x="2539" y="1808"/>
                  <a:pt x="2511" y="1822"/>
                  <a:pt x="2482" y="1833"/>
                </a:cubicBezTo>
                <a:cubicBezTo>
                  <a:pt x="2453" y="1845"/>
                  <a:pt x="2424" y="1856"/>
                  <a:pt x="2394" y="1865"/>
                </a:cubicBezTo>
                <a:cubicBezTo>
                  <a:pt x="2364" y="1874"/>
                  <a:pt x="2334" y="1882"/>
                  <a:pt x="2303" y="1888"/>
                </a:cubicBezTo>
                <a:cubicBezTo>
                  <a:pt x="2273" y="1894"/>
                  <a:pt x="2242" y="1898"/>
                  <a:pt x="2211" y="1901"/>
                </a:cubicBezTo>
                <a:cubicBezTo>
                  <a:pt x="2180" y="1904"/>
                  <a:pt x="2149" y="1906"/>
                  <a:pt x="2117" y="1906"/>
                </a:cubicBezTo>
                <a:lnTo>
                  <a:pt x="953" y="1906"/>
                </a:lnTo>
                <a:cubicBezTo>
                  <a:pt x="922" y="1906"/>
                  <a:pt x="891" y="1904"/>
                  <a:pt x="860" y="1901"/>
                </a:cubicBezTo>
                <a:cubicBezTo>
                  <a:pt x="829" y="1898"/>
                  <a:pt x="798" y="1894"/>
                  <a:pt x="767" y="1888"/>
                </a:cubicBezTo>
                <a:cubicBezTo>
                  <a:pt x="737" y="1882"/>
                  <a:pt x="707" y="1874"/>
                  <a:pt x="677" y="1865"/>
                </a:cubicBezTo>
                <a:cubicBezTo>
                  <a:pt x="647" y="1856"/>
                  <a:pt x="617" y="1845"/>
                  <a:pt x="589" y="1833"/>
                </a:cubicBezTo>
                <a:cubicBezTo>
                  <a:pt x="560" y="1822"/>
                  <a:pt x="532" y="1808"/>
                  <a:pt x="504" y="1793"/>
                </a:cubicBezTo>
                <a:cubicBezTo>
                  <a:pt x="477" y="1779"/>
                  <a:pt x="450" y="1763"/>
                  <a:pt x="424" y="1745"/>
                </a:cubicBezTo>
                <a:cubicBezTo>
                  <a:pt x="398" y="1728"/>
                  <a:pt x="373" y="1710"/>
                  <a:pt x="349" y="1690"/>
                </a:cubicBezTo>
                <a:cubicBezTo>
                  <a:pt x="325" y="1670"/>
                  <a:pt x="302" y="1649"/>
                  <a:pt x="280" y="1627"/>
                </a:cubicBezTo>
                <a:cubicBezTo>
                  <a:pt x="258" y="1605"/>
                  <a:pt x="237" y="1582"/>
                  <a:pt x="217" y="1558"/>
                </a:cubicBezTo>
                <a:cubicBezTo>
                  <a:pt x="197" y="1533"/>
                  <a:pt x="179" y="1508"/>
                  <a:pt x="161" y="1482"/>
                </a:cubicBezTo>
                <a:cubicBezTo>
                  <a:pt x="144" y="1456"/>
                  <a:pt x="128" y="1429"/>
                  <a:pt x="113" y="1401"/>
                </a:cubicBezTo>
                <a:cubicBezTo>
                  <a:pt x="98" y="1374"/>
                  <a:pt x="85" y="1346"/>
                  <a:pt x="73" y="1317"/>
                </a:cubicBezTo>
                <a:cubicBezTo>
                  <a:pt x="61" y="1288"/>
                  <a:pt x="50" y="1259"/>
                  <a:pt x="41" y="1229"/>
                </a:cubicBezTo>
                <a:cubicBezTo>
                  <a:pt x="32" y="1199"/>
                  <a:pt x="24" y="1169"/>
                  <a:pt x="18" y="1138"/>
                </a:cubicBezTo>
                <a:cubicBezTo>
                  <a:pt x="12" y="1108"/>
                  <a:pt x="7" y="1077"/>
                  <a:pt x="4" y="1046"/>
                </a:cubicBezTo>
                <a:cubicBezTo>
                  <a:pt x="1" y="1015"/>
                  <a:pt x="0" y="984"/>
                  <a:pt x="0" y="952"/>
                </a:cubicBezTo>
                <a:close/>
              </a:path>
            </a:pathLst>
          </a:custGeom>
          <a:solidFill>
            <a:srgbClr val="165DFF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9532440" y="5660640"/>
            <a:ext cx="173124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环</a:t>
            </a:r>
            <a:endParaRPr lang="en-US" sz="1350" b="0" u="none" strike="noStrike"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0629720" y="5393880"/>
            <a:ext cx="692497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跨部门协</a:t>
            </a:r>
            <a:endParaRPr lang="en-US" sz="1350" b="0" u="none" strike="noStrike"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2" name="图片 81"/>
          <p:cNvPicPr/>
          <p:nvPr/>
        </p:nvPicPr>
        <p:blipFill>
          <a:blip r:embed="rId2"/>
          <a:stretch/>
        </p:blipFill>
        <p:spPr>
          <a:xfrm>
            <a:off x="0" y="0"/>
            <a:ext cx="609552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3" name="图片 82"/>
          <p:cNvPicPr/>
          <p:nvPr/>
        </p:nvPicPr>
        <p:blipFill>
          <a:blip r:embed="rId3"/>
          <a:stretch/>
        </p:blipFill>
        <p:spPr>
          <a:xfrm>
            <a:off x="0" y="6134040"/>
            <a:ext cx="6095520" cy="723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4" name="文本框 83"/>
          <p:cNvSpPr txBox="1"/>
          <p:nvPr/>
        </p:nvSpPr>
        <p:spPr>
          <a:xfrm>
            <a:off x="10629720" y="5660640"/>
            <a:ext cx="173124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同</a:t>
            </a:r>
            <a:endParaRPr lang="en-US" sz="1350" b="0" u="none" strike="noStrike"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28600" y="6413040"/>
            <a:ext cx="1744067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350" b="0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MOM </a:t>
            </a:r>
            <a:r>
              <a:rPr lang="zh-CN" sz="1350" b="0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系统架构示意图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任意多边形 85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任意多边形 86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任意多边形 87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609480" y="634320"/>
            <a:ext cx="2840521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系统核心功能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609480" y="1099440"/>
            <a:ext cx="1731243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6B728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系统特点与基础设置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任意多边形 90"/>
          <p:cNvSpPr/>
          <p:nvPr/>
        </p:nvSpPr>
        <p:spPr>
          <a:xfrm>
            <a:off x="761760" y="2933640"/>
            <a:ext cx="171720" cy="171720"/>
          </a:xfrm>
          <a:custGeom>
            <a:avLst/>
            <a:gdLst/>
            <a:ahLst/>
            <a:cxnLst/>
            <a:rect l="0" t="0" r="r" b="b"/>
            <a:pathLst>
              <a:path w="477" h="477">
                <a:moveTo>
                  <a:pt x="239" y="477"/>
                </a:moveTo>
                <a:cubicBezTo>
                  <a:pt x="255" y="477"/>
                  <a:pt x="270" y="475"/>
                  <a:pt x="286" y="472"/>
                </a:cubicBezTo>
                <a:cubicBezTo>
                  <a:pt x="301" y="469"/>
                  <a:pt x="316" y="465"/>
                  <a:pt x="330" y="459"/>
                </a:cubicBezTo>
                <a:cubicBezTo>
                  <a:pt x="345" y="453"/>
                  <a:pt x="359" y="445"/>
                  <a:pt x="372" y="437"/>
                </a:cubicBezTo>
                <a:cubicBezTo>
                  <a:pt x="385" y="428"/>
                  <a:pt x="397" y="418"/>
                  <a:pt x="408" y="407"/>
                </a:cubicBezTo>
                <a:cubicBezTo>
                  <a:pt x="419" y="396"/>
                  <a:pt x="429" y="384"/>
                  <a:pt x="437" y="371"/>
                </a:cubicBezTo>
                <a:cubicBezTo>
                  <a:pt x="446" y="358"/>
                  <a:pt x="453" y="344"/>
                  <a:pt x="459" y="330"/>
                </a:cubicBezTo>
                <a:cubicBezTo>
                  <a:pt x="465" y="315"/>
                  <a:pt x="470" y="301"/>
                  <a:pt x="473" y="285"/>
                </a:cubicBezTo>
                <a:cubicBezTo>
                  <a:pt x="476" y="270"/>
                  <a:pt x="477" y="254"/>
                  <a:pt x="477" y="239"/>
                </a:cubicBezTo>
                <a:cubicBezTo>
                  <a:pt x="477" y="223"/>
                  <a:pt x="476" y="208"/>
                  <a:pt x="473" y="192"/>
                </a:cubicBezTo>
                <a:cubicBezTo>
                  <a:pt x="470" y="176"/>
                  <a:pt x="465" y="161"/>
                  <a:pt x="459" y="147"/>
                </a:cubicBezTo>
                <a:cubicBezTo>
                  <a:pt x="453" y="132"/>
                  <a:pt x="446" y="118"/>
                  <a:pt x="437" y="105"/>
                </a:cubicBezTo>
                <a:cubicBezTo>
                  <a:pt x="429" y="92"/>
                  <a:pt x="419" y="80"/>
                  <a:pt x="408" y="69"/>
                </a:cubicBezTo>
                <a:cubicBezTo>
                  <a:pt x="397" y="58"/>
                  <a:pt x="385" y="48"/>
                  <a:pt x="372" y="40"/>
                </a:cubicBezTo>
                <a:cubicBezTo>
                  <a:pt x="359" y="31"/>
                  <a:pt x="345" y="24"/>
                  <a:pt x="330" y="18"/>
                </a:cubicBezTo>
                <a:cubicBezTo>
                  <a:pt x="316" y="12"/>
                  <a:pt x="301" y="7"/>
                  <a:pt x="286" y="4"/>
                </a:cubicBezTo>
                <a:cubicBezTo>
                  <a:pt x="270" y="1"/>
                  <a:pt x="255" y="0"/>
                  <a:pt x="239" y="0"/>
                </a:cubicBezTo>
                <a:cubicBezTo>
                  <a:pt x="224" y="0"/>
                  <a:pt x="208" y="1"/>
                  <a:pt x="193" y="4"/>
                </a:cubicBezTo>
                <a:cubicBezTo>
                  <a:pt x="178" y="7"/>
                  <a:pt x="163" y="12"/>
                  <a:pt x="148" y="18"/>
                </a:cubicBezTo>
                <a:cubicBezTo>
                  <a:pt x="134" y="24"/>
                  <a:pt x="120" y="31"/>
                  <a:pt x="107" y="40"/>
                </a:cubicBezTo>
                <a:cubicBezTo>
                  <a:pt x="94" y="48"/>
                  <a:pt x="82" y="58"/>
                  <a:pt x="71" y="69"/>
                </a:cubicBezTo>
                <a:cubicBezTo>
                  <a:pt x="60" y="80"/>
                  <a:pt x="50" y="92"/>
                  <a:pt x="41" y="105"/>
                </a:cubicBezTo>
                <a:cubicBezTo>
                  <a:pt x="33" y="118"/>
                  <a:pt x="24" y="132"/>
                  <a:pt x="18" y="147"/>
                </a:cubicBezTo>
                <a:cubicBezTo>
                  <a:pt x="12" y="161"/>
                  <a:pt x="8" y="176"/>
                  <a:pt x="5" y="192"/>
                </a:cubicBezTo>
                <a:cubicBezTo>
                  <a:pt x="2" y="208"/>
                  <a:pt x="0" y="223"/>
                  <a:pt x="0" y="239"/>
                </a:cubicBezTo>
                <a:cubicBezTo>
                  <a:pt x="0" y="254"/>
                  <a:pt x="2" y="270"/>
                  <a:pt x="5" y="285"/>
                </a:cubicBezTo>
                <a:cubicBezTo>
                  <a:pt x="8" y="301"/>
                  <a:pt x="12" y="315"/>
                  <a:pt x="18" y="330"/>
                </a:cubicBezTo>
                <a:cubicBezTo>
                  <a:pt x="24" y="344"/>
                  <a:pt x="33" y="358"/>
                  <a:pt x="41" y="371"/>
                </a:cubicBezTo>
                <a:cubicBezTo>
                  <a:pt x="50" y="384"/>
                  <a:pt x="60" y="396"/>
                  <a:pt x="71" y="407"/>
                </a:cubicBezTo>
                <a:cubicBezTo>
                  <a:pt x="82" y="418"/>
                  <a:pt x="94" y="428"/>
                  <a:pt x="107" y="437"/>
                </a:cubicBezTo>
                <a:cubicBezTo>
                  <a:pt x="120" y="445"/>
                  <a:pt x="134" y="453"/>
                  <a:pt x="148" y="459"/>
                </a:cubicBezTo>
                <a:cubicBezTo>
                  <a:pt x="163" y="465"/>
                  <a:pt x="178" y="469"/>
                  <a:pt x="193" y="472"/>
                </a:cubicBezTo>
                <a:cubicBezTo>
                  <a:pt x="208" y="475"/>
                  <a:pt x="224" y="477"/>
                  <a:pt x="239" y="477"/>
                </a:cubicBezTo>
                <a:moveTo>
                  <a:pt x="344" y="195"/>
                </a:moveTo>
                <a:lnTo>
                  <a:pt x="225" y="314"/>
                </a:lnTo>
                <a:cubicBezTo>
                  <a:pt x="217" y="323"/>
                  <a:pt x="202" y="323"/>
                  <a:pt x="194" y="314"/>
                </a:cubicBezTo>
                <a:lnTo>
                  <a:pt x="134" y="255"/>
                </a:lnTo>
                <a:cubicBezTo>
                  <a:pt x="126" y="246"/>
                  <a:pt x="126" y="232"/>
                  <a:pt x="134" y="223"/>
                </a:cubicBezTo>
                <a:cubicBezTo>
                  <a:pt x="143" y="214"/>
                  <a:pt x="157" y="214"/>
                  <a:pt x="166" y="223"/>
                </a:cubicBezTo>
                <a:lnTo>
                  <a:pt x="210" y="267"/>
                </a:lnTo>
                <a:lnTo>
                  <a:pt x="313" y="162"/>
                </a:lnTo>
                <a:cubicBezTo>
                  <a:pt x="322" y="154"/>
                  <a:pt x="336" y="154"/>
                  <a:pt x="344" y="162"/>
                </a:cubicBezTo>
                <a:cubicBezTo>
                  <a:pt x="353" y="171"/>
                  <a:pt x="353" y="186"/>
                  <a:pt x="344" y="195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609480" y="239760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系统特点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任意多边形 92"/>
          <p:cNvSpPr/>
          <p:nvPr/>
        </p:nvSpPr>
        <p:spPr>
          <a:xfrm>
            <a:off x="761760" y="3419280"/>
            <a:ext cx="171720" cy="171720"/>
          </a:xfrm>
          <a:custGeom>
            <a:avLst/>
            <a:gdLst/>
            <a:ahLst/>
            <a:cxnLst/>
            <a:rect l="0" t="0" r="r" b="b"/>
            <a:pathLst>
              <a:path w="477" h="477">
                <a:moveTo>
                  <a:pt x="239" y="477"/>
                </a:moveTo>
                <a:cubicBezTo>
                  <a:pt x="255" y="477"/>
                  <a:pt x="270" y="476"/>
                  <a:pt x="286" y="473"/>
                </a:cubicBezTo>
                <a:cubicBezTo>
                  <a:pt x="301" y="470"/>
                  <a:pt x="316" y="465"/>
                  <a:pt x="330" y="459"/>
                </a:cubicBezTo>
                <a:cubicBezTo>
                  <a:pt x="345" y="453"/>
                  <a:pt x="359" y="446"/>
                  <a:pt x="372" y="437"/>
                </a:cubicBezTo>
                <a:cubicBezTo>
                  <a:pt x="385" y="428"/>
                  <a:pt x="397" y="419"/>
                  <a:pt x="408" y="408"/>
                </a:cubicBezTo>
                <a:cubicBezTo>
                  <a:pt x="419" y="396"/>
                  <a:pt x="429" y="384"/>
                  <a:pt x="437" y="371"/>
                </a:cubicBezTo>
                <a:cubicBezTo>
                  <a:pt x="446" y="358"/>
                  <a:pt x="453" y="345"/>
                  <a:pt x="459" y="330"/>
                </a:cubicBezTo>
                <a:cubicBezTo>
                  <a:pt x="465" y="316"/>
                  <a:pt x="470" y="301"/>
                  <a:pt x="473" y="286"/>
                </a:cubicBezTo>
                <a:cubicBezTo>
                  <a:pt x="476" y="270"/>
                  <a:pt x="477" y="254"/>
                  <a:pt x="477" y="238"/>
                </a:cubicBezTo>
                <a:cubicBezTo>
                  <a:pt x="477" y="223"/>
                  <a:pt x="476" y="207"/>
                  <a:pt x="473" y="192"/>
                </a:cubicBezTo>
                <a:cubicBezTo>
                  <a:pt x="470" y="176"/>
                  <a:pt x="465" y="161"/>
                  <a:pt x="459" y="147"/>
                </a:cubicBezTo>
                <a:cubicBezTo>
                  <a:pt x="453" y="133"/>
                  <a:pt x="446" y="119"/>
                  <a:pt x="437" y="106"/>
                </a:cubicBezTo>
                <a:cubicBezTo>
                  <a:pt x="429" y="93"/>
                  <a:pt x="419" y="81"/>
                  <a:pt x="408" y="70"/>
                </a:cubicBezTo>
                <a:cubicBezTo>
                  <a:pt x="397" y="59"/>
                  <a:pt x="385" y="49"/>
                  <a:pt x="372" y="40"/>
                </a:cubicBezTo>
                <a:cubicBezTo>
                  <a:pt x="359" y="31"/>
                  <a:pt x="345" y="24"/>
                  <a:pt x="330" y="18"/>
                </a:cubicBezTo>
                <a:cubicBezTo>
                  <a:pt x="316" y="12"/>
                  <a:pt x="301" y="8"/>
                  <a:pt x="286" y="5"/>
                </a:cubicBezTo>
                <a:cubicBezTo>
                  <a:pt x="270" y="2"/>
                  <a:pt x="255" y="0"/>
                  <a:pt x="239" y="0"/>
                </a:cubicBezTo>
                <a:cubicBezTo>
                  <a:pt x="224" y="0"/>
                  <a:pt x="208" y="2"/>
                  <a:pt x="193" y="5"/>
                </a:cubicBezTo>
                <a:cubicBezTo>
                  <a:pt x="178" y="8"/>
                  <a:pt x="163" y="12"/>
                  <a:pt x="148" y="18"/>
                </a:cubicBezTo>
                <a:cubicBezTo>
                  <a:pt x="134" y="24"/>
                  <a:pt x="120" y="31"/>
                  <a:pt x="107" y="40"/>
                </a:cubicBezTo>
                <a:cubicBezTo>
                  <a:pt x="94" y="49"/>
                  <a:pt x="82" y="59"/>
                  <a:pt x="71" y="70"/>
                </a:cubicBezTo>
                <a:cubicBezTo>
                  <a:pt x="60" y="81"/>
                  <a:pt x="50" y="93"/>
                  <a:pt x="41" y="106"/>
                </a:cubicBezTo>
                <a:cubicBezTo>
                  <a:pt x="33" y="119"/>
                  <a:pt x="24" y="133"/>
                  <a:pt x="18" y="147"/>
                </a:cubicBezTo>
                <a:cubicBezTo>
                  <a:pt x="12" y="161"/>
                  <a:pt x="8" y="176"/>
                  <a:pt x="5" y="192"/>
                </a:cubicBezTo>
                <a:cubicBezTo>
                  <a:pt x="2" y="207"/>
                  <a:pt x="0" y="223"/>
                  <a:pt x="0" y="238"/>
                </a:cubicBezTo>
                <a:cubicBezTo>
                  <a:pt x="0" y="254"/>
                  <a:pt x="2" y="270"/>
                  <a:pt x="5" y="286"/>
                </a:cubicBezTo>
                <a:cubicBezTo>
                  <a:pt x="8" y="301"/>
                  <a:pt x="12" y="316"/>
                  <a:pt x="18" y="330"/>
                </a:cubicBezTo>
                <a:cubicBezTo>
                  <a:pt x="24" y="345"/>
                  <a:pt x="33" y="358"/>
                  <a:pt x="41" y="371"/>
                </a:cubicBezTo>
                <a:cubicBezTo>
                  <a:pt x="50" y="384"/>
                  <a:pt x="60" y="396"/>
                  <a:pt x="71" y="408"/>
                </a:cubicBezTo>
                <a:cubicBezTo>
                  <a:pt x="82" y="419"/>
                  <a:pt x="94" y="428"/>
                  <a:pt x="107" y="437"/>
                </a:cubicBezTo>
                <a:cubicBezTo>
                  <a:pt x="120" y="446"/>
                  <a:pt x="134" y="453"/>
                  <a:pt x="148" y="459"/>
                </a:cubicBezTo>
                <a:cubicBezTo>
                  <a:pt x="163" y="465"/>
                  <a:pt x="178" y="470"/>
                  <a:pt x="193" y="473"/>
                </a:cubicBezTo>
                <a:cubicBezTo>
                  <a:pt x="208" y="476"/>
                  <a:pt x="224" y="477"/>
                  <a:pt x="239" y="477"/>
                </a:cubicBezTo>
                <a:moveTo>
                  <a:pt x="344" y="194"/>
                </a:moveTo>
                <a:lnTo>
                  <a:pt x="225" y="315"/>
                </a:lnTo>
                <a:cubicBezTo>
                  <a:pt x="217" y="323"/>
                  <a:pt x="202" y="323"/>
                  <a:pt x="194" y="315"/>
                </a:cubicBezTo>
                <a:lnTo>
                  <a:pt x="134" y="254"/>
                </a:lnTo>
                <a:cubicBezTo>
                  <a:pt x="126" y="245"/>
                  <a:pt x="126" y="231"/>
                  <a:pt x="134" y="222"/>
                </a:cubicBezTo>
                <a:cubicBezTo>
                  <a:pt x="143" y="214"/>
                  <a:pt x="157" y="214"/>
                  <a:pt x="166" y="222"/>
                </a:cubicBezTo>
                <a:lnTo>
                  <a:pt x="210" y="267"/>
                </a:lnTo>
                <a:lnTo>
                  <a:pt x="313" y="163"/>
                </a:lnTo>
                <a:cubicBezTo>
                  <a:pt x="322" y="154"/>
                  <a:pt x="336" y="154"/>
                  <a:pt x="344" y="163"/>
                </a:cubicBezTo>
                <a:cubicBezTo>
                  <a:pt x="353" y="172"/>
                  <a:pt x="353" y="186"/>
                  <a:pt x="344" y="194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1047600" y="2869920"/>
            <a:ext cx="3635611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流程工艺灵活配置，支持工序采集点与数据控制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任意多边形 94"/>
          <p:cNvSpPr/>
          <p:nvPr/>
        </p:nvSpPr>
        <p:spPr>
          <a:xfrm>
            <a:off x="761760" y="3914640"/>
            <a:ext cx="171720" cy="171720"/>
          </a:xfrm>
          <a:custGeom>
            <a:avLst/>
            <a:gdLst/>
            <a:ahLst/>
            <a:cxnLst/>
            <a:rect l="0" t="0" r="r" b="b"/>
            <a:pathLst>
              <a:path w="477" h="477">
                <a:moveTo>
                  <a:pt x="239" y="477"/>
                </a:moveTo>
                <a:cubicBezTo>
                  <a:pt x="255" y="477"/>
                  <a:pt x="270" y="476"/>
                  <a:pt x="286" y="473"/>
                </a:cubicBezTo>
                <a:cubicBezTo>
                  <a:pt x="301" y="469"/>
                  <a:pt x="316" y="465"/>
                  <a:pt x="330" y="459"/>
                </a:cubicBezTo>
                <a:cubicBezTo>
                  <a:pt x="345" y="453"/>
                  <a:pt x="359" y="446"/>
                  <a:pt x="372" y="437"/>
                </a:cubicBezTo>
                <a:cubicBezTo>
                  <a:pt x="385" y="428"/>
                  <a:pt x="397" y="418"/>
                  <a:pt x="408" y="407"/>
                </a:cubicBezTo>
                <a:cubicBezTo>
                  <a:pt x="419" y="396"/>
                  <a:pt x="429" y="384"/>
                  <a:pt x="437" y="371"/>
                </a:cubicBezTo>
                <a:cubicBezTo>
                  <a:pt x="446" y="358"/>
                  <a:pt x="453" y="345"/>
                  <a:pt x="459" y="330"/>
                </a:cubicBezTo>
                <a:cubicBezTo>
                  <a:pt x="465" y="316"/>
                  <a:pt x="470" y="300"/>
                  <a:pt x="473" y="284"/>
                </a:cubicBezTo>
                <a:cubicBezTo>
                  <a:pt x="476" y="269"/>
                  <a:pt x="477" y="254"/>
                  <a:pt x="477" y="238"/>
                </a:cubicBezTo>
                <a:cubicBezTo>
                  <a:pt x="477" y="222"/>
                  <a:pt x="476" y="207"/>
                  <a:pt x="473" y="192"/>
                </a:cubicBezTo>
                <a:cubicBezTo>
                  <a:pt x="470" y="176"/>
                  <a:pt x="465" y="161"/>
                  <a:pt x="459" y="147"/>
                </a:cubicBezTo>
                <a:cubicBezTo>
                  <a:pt x="453" y="132"/>
                  <a:pt x="446" y="119"/>
                  <a:pt x="437" y="106"/>
                </a:cubicBezTo>
                <a:cubicBezTo>
                  <a:pt x="429" y="93"/>
                  <a:pt x="419" y="81"/>
                  <a:pt x="408" y="70"/>
                </a:cubicBezTo>
                <a:cubicBezTo>
                  <a:pt x="397" y="59"/>
                  <a:pt x="385" y="49"/>
                  <a:pt x="372" y="40"/>
                </a:cubicBezTo>
                <a:cubicBezTo>
                  <a:pt x="359" y="31"/>
                  <a:pt x="345" y="24"/>
                  <a:pt x="330" y="18"/>
                </a:cubicBezTo>
                <a:cubicBezTo>
                  <a:pt x="316" y="12"/>
                  <a:pt x="301" y="8"/>
                  <a:pt x="286" y="4"/>
                </a:cubicBezTo>
                <a:cubicBezTo>
                  <a:pt x="270" y="1"/>
                  <a:pt x="255" y="0"/>
                  <a:pt x="239" y="0"/>
                </a:cubicBezTo>
                <a:cubicBezTo>
                  <a:pt x="224" y="0"/>
                  <a:pt x="208" y="1"/>
                  <a:pt x="193" y="4"/>
                </a:cubicBezTo>
                <a:cubicBezTo>
                  <a:pt x="178" y="8"/>
                  <a:pt x="163" y="12"/>
                  <a:pt x="148" y="18"/>
                </a:cubicBezTo>
                <a:cubicBezTo>
                  <a:pt x="134" y="24"/>
                  <a:pt x="120" y="31"/>
                  <a:pt x="107" y="40"/>
                </a:cubicBezTo>
                <a:cubicBezTo>
                  <a:pt x="94" y="49"/>
                  <a:pt x="82" y="59"/>
                  <a:pt x="71" y="70"/>
                </a:cubicBezTo>
                <a:cubicBezTo>
                  <a:pt x="60" y="81"/>
                  <a:pt x="50" y="93"/>
                  <a:pt x="41" y="106"/>
                </a:cubicBezTo>
                <a:cubicBezTo>
                  <a:pt x="33" y="119"/>
                  <a:pt x="24" y="132"/>
                  <a:pt x="18" y="147"/>
                </a:cubicBezTo>
                <a:cubicBezTo>
                  <a:pt x="12" y="161"/>
                  <a:pt x="8" y="176"/>
                  <a:pt x="5" y="192"/>
                </a:cubicBezTo>
                <a:cubicBezTo>
                  <a:pt x="2" y="207"/>
                  <a:pt x="0" y="222"/>
                  <a:pt x="0" y="238"/>
                </a:cubicBezTo>
                <a:cubicBezTo>
                  <a:pt x="0" y="254"/>
                  <a:pt x="2" y="269"/>
                  <a:pt x="5" y="284"/>
                </a:cubicBezTo>
                <a:cubicBezTo>
                  <a:pt x="8" y="300"/>
                  <a:pt x="12" y="316"/>
                  <a:pt x="18" y="330"/>
                </a:cubicBezTo>
                <a:cubicBezTo>
                  <a:pt x="24" y="345"/>
                  <a:pt x="33" y="358"/>
                  <a:pt x="41" y="371"/>
                </a:cubicBezTo>
                <a:cubicBezTo>
                  <a:pt x="50" y="384"/>
                  <a:pt x="60" y="396"/>
                  <a:pt x="71" y="407"/>
                </a:cubicBezTo>
                <a:cubicBezTo>
                  <a:pt x="82" y="418"/>
                  <a:pt x="94" y="428"/>
                  <a:pt x="107" y="437"/>
                </a:cubicBezTo>
                <a:cubicBezTo>
                  <a:pt x="120" y="446"/>
                  <a:pt x="134" y="453"/>
                  <a:pt x="148" y="459"/>
                </a:cubicBezTo>
                <a:cubicBezTo>
                  <a:pt x="163" y="465"/>
                  <a:pt x="178" y="469"/>
                  <a:pt x="193" y="473"/>
                </a:cubicBezTo>
                <a:cubicBezTo>
                  <a:pt x="208" y="476"/>
                  <a:pt x="224" y="477"/>
                  <a:pt x="239" y="477"/>
                </a:cubicBezTo>
                <a:moveTo>
                  <a:pt x="344" y="194"/>
                </a:moveTo>
                <a:lnTo>
                  <a:pt x="225" y="314"/>
                </a:lnTo>
                <a:cubicBezTo>
                  <a:pt x="217" y="323"/>
                  <a:pt x="202" y="323"/>
                  <a:pt x="194" y="314"/>
                </a:cubicBezTo>
                <a:lnTo>
                  <a:pt x="134" y="254"/>
                </a:lnTo>
                <a:cubicBezTo>
                  <a:pt x="126" y="245"/>
                  <a:pt x="126" y="231"/>
                  <a:pt x="134" y="222"/>
                </a:cubicBezTo>
                <a:cubicBezTo>
                  <a:pt x="143" y="214"/>
                  <a:pt x="157" y="214"/>
                  <a:pt x="166" y="222"/>
                </a:cubicBezTo>
                <a:lnTo>
                  <a:pt x="210" y="266"/>
                </a:lnTo>
                <a:lnTo>
                  <a:pt x="313" y="163"/>
                </a:lnTo>
                <a:cubicBezTo>
                  <a:pt x="322" y="154"/>
                  <a:pt x="336" y="154"/>
                  <a:pt x="344" y="163"/>
                </a:cubicBezTo>
                <a:cubicBezTo>
                  <a:pt x="353" y="171"/>
                  <a:pt x="353" y="186"/>
                  <a:pt x="344" y="194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047600" y="3355560"/>
            <a:ext cx="2943113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实时数据全局共享，消除“信息孤岛”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1047600" y="3841560"/>
            <a:ext cx="3084178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接口标准化，与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ERP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及其他系统无缝连接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609480" y="455040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基础设置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609480" y="5022360"/>
            <a:ext cx="4943661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员工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班组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设备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工作中心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/BOM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管理，支持多层树状</a:t>
            </a:r>
            <a:r>
              <a:rPr lang="en-US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BOM</a:t>
            </a:r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结构与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任意多边形 99"/>
          <p:cNvSpPr/>
          <p:nvPr/>
        </p:nvSpPr>
        <p:spPr>
          <a:xfrm>
            <a:off x="609588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tretch/>
        </p:blipFill>
        <p:spPr>
          <a:xfrm>
            <a:off x="6092280" y="0"/>
            <a:ext cx="610308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2" name="图片 101"/>
          <p:cNvPicPr/>
          <p:nvPr/>
        </p:nvPicPr>
        <p:blipFill>
          <a:blip r:embed="rId3"/>
          <a:stretch/>
        </p:blipFill>
        <p:spPr>
          <a:xfrm>
            <a:off x="6095880" y="6134040"/>
            <a:ext cx="6095520" cy="723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3" name="文本框 102"/>
          <p:cNvSpPr txBox="1"/>
          <p:nvPr/>
        </p:nvSpPr>
        <p:spPr>
          <a:xfrm>
            <a:off x="609480" y="5298840"/>
            <a:ext cx="1038746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工艺工序配置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6324480" y="6413040"/>
            <a:ext cx="1384995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设备数采硬件基础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任意多边形 104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任意多边形 105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任意多边形 106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609480" y="634320"/>
            <a:ext cx="2840521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系统核心功能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609480" y="1099440"/>
            <a:ext cx="134652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6B728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生产全流程管理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任意多边形 109"/>
          <p:cNvSpPr/>
          <p:nvPr/>
        </p:nvSpPr>
        <p:spPr>
          <a:xfrm>
            <a:off x="609588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6705360" y="1066680"/>
            <a:ext cx="762480" cy="38520"/>
          </a:xfrm>
          <a:custGeom>
            <a:avLst/>
            <a:gdLst/>
            <a:ahLst/>
            <a:cxnLst/>
            <a:rect l="0" t="0" r="r" b="b"/>
            <a:pathLst>
              <a:path w="2118" h="107">
                <a:moveTo>
                  <a:pt x="0" y="54"/>
                </a:moveTo>
                <a:cubicBezTo>
                  <a:pt x="0" y="47"/>
                  <a:pt x="2" y="40"/>
                  <a:pt x="4" y="33"/>
                </a:cubicBezTo>
                <a:cubicBezTo>
                  <a:pt x="7" y="26"/>
                  <a:pt x="11" y="20"/>
                  <a:pt x="16" y="15"/>
                </a:cubicBezTo>
                <a:cubicBezTo>
                  <a:pt x="21" y="10"/>
                  <a:pt x="26" y="7"/>
                  <a:pt x="33" y="4"/>
                </a:cubicBezTo>
                <a:cubicBezTo>
                  <a:pt x="39" y="1"/>
                  <a:pt x="46" y="0"/>
                  <a:pt x="53" y="0"/>
                </a:cubicBezTo>
                <a:lnTo>
                  <a:pt x="2065" y="0"/>
                </a:lnTo>
                <a:cubicBezTo>
                  <a:pt x="2072" y="0"/>
                  <a:pt x="2079" y="1"/>
                  <a:pt x="2085" y="4"/>
                </a:cubicBezTo>
                <a:cubicBezTo>
                  <a:pt x="2092" y="7"/>
                  <a:pt x="2097" y="10"/>
                  <a:pt x="2102" y="15"/>
                </a:cubicBezTo>
                <a:cubicBezTo>
                  <a:pt x="2107" y="20"/>
                  <a:pt x="2111" y="26"/>
                  <a:pt x="2114" y="33"/>
                </a:cubicBezTo>
                <a:cubicBezTo>
                  <a:pt x="2116" y="40"/>
                  <a:pt x="2118" y="47"/>
                  <a:pt x="2118" y="54"/>
                </a:cubicBezTo>
                <a:cubicBezTo>
                  <a:pt x="2118" y="61"/>
                  <a:pt x="2116" y="68"/>
                  <a:pt x="2114" y="74"/>
                </a:cubicBezTo>
                <a:cubicBezTo>
                  <a:pt x="2111" y="80"/>
                  <a:pt x="2107" y="86"/>
                  <a:pt x="2102" y="91"/>
                </a:cubicBezTo>
                <a:cubicBezTo>
                  <a:pt x="2097" y="96"/>
                  <a:pt x="2092" y="100"/>
                  <a:pt x="2085" y="103"/>
                </a:cubicBezTo>
                <a:cubicBezTo>
                  <a:pt x="2079" y="105"/>
                  <a:pt x="2072" y="107"/>
                  <a:pt x="2065" y="107"/>
                </a:cubicBezTo>
                <a:lnTo>
                  <a:pt x="53" y="107"/>
                </a:lnTo>
                <a:cubicBezTo>
                  <a:pt x="46" y="107"/>
                  <a:pt x="39" y="105"/>
                  <a:pt x="33" y="103"/>
                </a:cubicBezTo>
                <a:cubicBezTo>
                  <a:pt x="26" y="100"/>
                  <a:pt x="21" y="96"/>
                  <a:pt x="16" y="91"/>
                </a:cubicBezTo>
                <a:cubicBezTo>
                  <a:pt x="11" y="86"/>
                  <a:pt x="7" y="80"/>
                  <a:pt x="4" y="74"/>
                </a:cubicBezTo>
                <a:cubicBezTo>
                  <a:pt x="2" y="68"/>
                  <a:pt x="0" y="61"/>
                  <a:pt x="0" y="54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3129840" y="6086520"/>
            <a:ext cx="2391680" cy="161583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数据来源：鲸座科技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系统功能文档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]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任意多边形 112"/>
          <p:cNvSpPr/>
          <p:nvPr/>
        </p:nvSpPr>
        <p:spPr>
          <a:xfrm>
            <a:off x="6734160" y="2757240"/>
            <a:ext cx="257400" cy="200520"/>
          </a:xfrm>
          <a:custGeom>
            <a:avLst/>
            <a:gdLst/>
            <a:ahLst/>
            <a:cxnLst/>
            <a:rect l="0" t="0" r="r" b="b"/>
            <a:pathLst>
              <a:path w="715" h="557">
                <a:moveTo>
                  <a:pt x="259" y="60"/>
                </a:moveTo>
                <a:cubicBezTo>
                  <a:pt x="259" y="27"/>
                  <a:pt x="285" y="0"/>
                  <a:pt x="318" y="0"/>
                </a:cubicBezTo>
                <a:lnTo>
                  <a:pt x="397" y="0"/>
                </a:lnTo>
                <a:cubicBezTo>
                  <a:pt x="430" y="0"/>
                  <a:pt x="457" y="27"/>
                  <a:pt x="457" y="60"/>
                </a:cubicBezTo>
                <a:lnTo>
                  <a:pt x="457" y="139"/>
                </a:lnTo>
                <a:cubicBezTo>
                  <a:pt x="457" y="172"/>
                  <a:pt x="430" y="199"/>
                  <a:pt x="397" y="199"/>
                </a:cubicBezTo>
                <a:lnTo>
                  <a:pt x="387" y="199"/>
                </a:lnTo>
                <a:lnTo>
                  <a:pt x="387" y="248"/>
                </a:lnTo>
                <a:lnTo>
                  <a:pt x="576" y="248"/>
                </a:lnTo>
                <a:cubicBezTo>
                  <a:pt x="614" y="248"/>
                  <a:pt x="645" y="279"/>
                  <a:pt x="645" y="318"/>
                </a:cubicBezTo>
                <a:lnTo>
                  <a:pt x="645" y="357"/>
                </a:lnTo>
                <a:lnTo>
                  <a:pt x="655" y="357"/>
                </a:lnTo>
                <a:cubicBezTo>
                  <a:pt x="688" y="357"/>
                  <a:pt x="715" y="384"/>
                  <a:pt x="715" y="418"/>
                </a:cubicBezTo>
                <a:lnTo>
                  <a:pt x="715" y="497"/>
                </a:lnTo>
                <a:cubicBezTo>
                  <a:pt x="715" y="530"/>
                  <a:pt x="688" y="557"/>
                  <a:pt x="655" y="557"/>
                </a:cubicBezTo>
                <a:lnTo>
                  <a:pt x="576" y="557"/>
                </a:lnTo>
                <a:cubicBezTo>
                  <a:pt x="543" y="557"/>
                  <a:pt x="516" y="530"/>
                  <a:pt x="516" y="497"/>
                </a:cubicBezTo>
                <a:lnTo>
                  <a:pt x="516" y="418"/>
                </a:lnTo>
                <a:cubicBezTo>
                  <a:pt x="516" y="384"/>
                  <a:pt x="543" y="357"/>
                  <a:pt x="576" y="357"/>
                </a:cubicBezTo>
                <a:lnTo>
                  <a:pt x="586" y="357"/>
                </a:lnTo>
                <a:lnTo>
                  <a:pt x="586" y="318"/>
                </a:lnTo>
                <a:cubicBezTo>
                  <a:pt x="586" y="312"/>
                  <a:pt x="581" y="308"/>
                  <a:pt x="576" y="308"/>
                </a:cubicBezTo>
                <a:lnTo>
                  <a:pt x="387" y="308"/>
                </a:lnTo>
                <a:lnTo>
                  <a:pt x="387" y="357"/>
                </a:lnTo>
                <a:lnTo>
                  <a:pt x="397" y="357"/>
                </a:lnTo>
                <a:cubicBezTo>
                  <a:pt x="430" y="357"/>
                  <a:pt x="457" y="384"/>
                  <a:pt x="457" y="418"/>
                </a:cubicBezTo>
                <a:lnTo>
                  <a:pt x="457" y="497"/>
                </a:lnTo>
                <a:cubicBezTo>
                  <a:pt x="457" y="530"/>
                  <a:pt x="430" y="557"/>
                  <a:pt x="397" y="557"/>
                </a:cubicBezTo>
                <a:lnTo>
                  <a:pt x="318" y="557"/>
                </a:lnTo>
                <a:cubicBezTo>
                  <a:pt x="285" y="557"/>
                  <a:pt x="259" y="530"/>
                  <a:pt x="259" y="497"/>
                </a:cubicBezTo>
                <a:lnTo>
                  <a:pt x="259" y="418"/>
                </a:lnTo>
                <a:cubicBezTo>
                  <a:pt x="259" y="384"/>
                  <a:pt x="285" y="357"/>
                  <a:pt x="318" y="357"/>
                </a:cubicBezTo>
                <a:lnTo>
                  <a:pt x="328" y="357"/>
                </a:lnTo>
                <a:lnTo>
                  <a:pt x="328" y="308"/>
                </a:lnTo>
                <a:lnTo>
                  <a:pt x="138" y="308"/>
                </a:lnTo>
                <a:cubicBezTo>
                  <a:pt x="133" y="308"/>
                  <a:pt x="129" y="312"/>
                  <a:pt x="129" y="318"/>
                </a:cubicBezTo>
                <a:lnTo>
                  <a:pt x="129" y="357"/>
                </a:lnTo>
                <a:lnTo>
                  <a:pt x="138" y="357"/>
                </a:lnTo>
                <a:cubicBezTo>
                  <a:pt x="171" y="357"/>
                  <a:pt x="198" y="384"/>
                  <a:pt x="198" y="418"/>
                </a:cubicBezTo>
                <a:lnTo>
                  <a:pt x="198" y="497"/>
                </a:lnTo>
                <a:cubicBezTo>
                  <a:pt x="198" y="530"/>
                  <a:pt x="171" y="557"/>
                  <a:pt x="138" y="557"/>
                </a:cubicBezTo>
                <a:lnTo>
                  <a:pt x="59" y="557"/>
                </a:lnTo>
                <a:cubicBezTo>
                  <a:pt x="26" y="557"/>
                  <a:pt x="0" y="530"/>
                  <a:pt x="0" y="497"/>
                </a:cubicBezTo>
                <a:lnTo>
                  <a:pt x="0" y="418"/>
                </a:lnTo>
                <a:cubicBezTo>
                  <a:pt x="0" y="384"/>
                  <a:pt x="26" y="357"/>
                  <a:pt x="59" y="357"/>
                </a:cubicBezTo>
                <a:lnTo>
                  <a:pt x="69" y="357"/>
                </a:lnTo>
                <a:lnTo>
                  <a:pt x="69" y="318"/>
                </a:lnTo>
                <a:cubicBezTo>
                  <a:pt x="69" y="279"/>
                  <a:pt x="100" y="248"/>
                  <a:pt x="138" y="248"/>
                </a:cubicBezTo>
                <a:lnTo>
                  <a:pt x="328" y="248"/>
                </a:lnTo>
                <a:lnTo>
                  <a:pt x="328" y="199"/>
                </a:lnTo>
                <a:lnTo>
                  <a:pt x="318" y="199"/>
                </a:lnTo>
                <a:cubicBezTo>
                  <a:pt x="285" y="199"/>
                  <a:pt x="259" y="172"/>
                  <a:pt x="259" y="139"/>
                </a:cubicBezTo>
                <a:lnTo>
                  <a:pt x="259" y="60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6705720" y="639720"/>
            <a:ext cx="2019784" cy="3462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生产计划与执行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任意多边形 114"/>
          <p:cNvSpPr/>
          <p:nvPr/>
        </p:nvSpPr>
        <p:spPr>
          <a:xfrm>
            <a:off x="6715080" y="3333600"/>
            <a:ext cx="285840" cy="229320"/>
          </a:xfrm>
          <a:custGeom>
            <a:avLst/>
            <a:gdLst/>
            <a:ahLst/>
            <a:cxnLst/>
            <a:rect l="0" t="0" r="r" b="b"/>
            <a:pathLst>
              <a:path w="794" h="637">
                <a:moveTo>
                  <a:pt x="317" y="59"/>
                </a:moveTo>
                <a:cubicBezTo>
                  <a:pt x="317" y="27"/>
                  <a:pt x="344" y="0"/>
                  <a:pt x="377" y="0"/>
                </a:cubicBezTo>
                <a:lnTo>
                  <a:pt x="734" y="0"/>
                </a:lnTo>
                <a:cubicBezTo>
                  <a:pt x="767" y="0"/>
                  <a:pt x="794" y="27"/>
                  <a:pt x="794" y="59"/>
                </a:cubicBezTo>
                <a:lnTo>
                  <a:pt x="794" y="577"/>
                </a:lnTo>
                <a:cubicBezTo>
                  <a:pt x="794" y="610"/>
                  <a:pt x="767" y="637"/>
                  <a:pt x="734" y="637"/>
                </a:cubicBezTo>
                <a:lnTo>
                  <a:pt x="473" y="637"/>
                </a:lnTo>
                <a:cubicBezTo>
                  <a:pt x="475" y="631"/>
                  <a:pt x="476" y="624"/>
                  <a:pt x="476" y="617"/>
                </a:cubicBezTo>
                <a:lnTo>
                  <a:pt x="476" y="315"/>
                </a:lnTo>
                <a:cubicBezTo>
                  <a:pt x="499" y="307"/>
                  <a:pt x="516" y="285"/>
                  <a:pt x="516" y="259"/>
                </a:cubicBezTo>
                <a:lnTo>
                  <a:pt x="516" y="219"/>
                </a:lnTo>
                <a:cubicBezTo>
                  <a:pt x="516" y="186"/>
                  <a:pt x="489" y="160"/>
                  <a:pt x="456" y="160"/>
                </a:cubicBezTo>
                <a:lnTo>
                  <a:pt x="317" y="160"/>
                </a:lnTo>
                <a:lnTo>
                  <a:pt x="317" y="59"/>
                </a:lnTo>
                <a:moveTo>
                  <a:pt x="708" y="433"/>
                </a:moveTo>
                <a:cubicBezTo>
                  <a:pt x="716" y="425"/>
                  <a:pt x="716" y="412"/>
                  <a:pt x="708" y="404"/>
                </a:cubicBezTo>
                <a:lnTo>
                  <a:pt x="629" y="324"/>
                </a:lnTo>
                <a:cubicBezTo>
                  <a:pt x="621" y="317"/>
                  <a:pt x="608" y="317"/>
                  <a:pt x="601" y="324"/>
                </a:cubicBezTo>
                <a:lnTo>
                  <a:pt x="521" y="404"/>
                </a:lnTo>
                <a:cubicBezTo>
                  <a:pt x="514" y="412"/>
                  <a:pt x="514" y="425"/>
                  <a:pt x="521" y="433"/>
                </a:cubicBezTo>
                <a:cubicBezTo>
                  <a:pt x="529" y="440"/>
                  <a:pt x="542" y="440"/>
                  <a:pt x="549" y="433"/>
                </a:cubicBezTo>
                <a:lnTo>
                  <a:pt x="595" y="386"/>
                </a:lnTo>
                <a:lnTo>
                  <a:pt x="595" y="538"/>
                </a:lnTo>
                <a:cubicBezTo>
                  <a:pt x="595" y="549"/>
                  <a:pt x="604" y="558"/>
                  <a:pt x="615" y="558"/>
                </a:cubicBezTo>
                <a:cubicBezTo>
                  <a:pt x="626" y="558"/>
                  <a:pt x="635" y="549"/>
                  <a:pt x="635" y="538"/>
                </a:cubicBezTo>
                <a:lnTo>
                  <a:pt x="635" y="386"/>
                </a:lnTo>
                <a:lnTo>
                  <a:pt x="680" y="433"/>
                </a:lnTo>
                <a:cubicBezTo>
                  <a:pt x="688" y="440"/>
                  <a:pt x="700" y="440"/>
                  <a:pt x="708" y="433"/>
                </a:cubicBezTo>
                <a:moveTo>
                  <a:pt x="0" y="219"/>
                </a:moveTo>
                <a:cubicBezTo>
                  <a:pt x="0" y="208"/>
                  <a:pt x="9" y="199"/>
                  <a:pt x="19" y="199"/>
                </a:cubicBezTo>
                <a:lnTo>
                  <a:pt x="456" y="199"/>
                </a:lnTo>
                <a:cubicBezTo>
                  <a:pt x="467" y="199"/>
                  <a:pt x="476" y="208"/>
                  <a:pt x="476" y="219"/>
                </a:cubicBezTo>
                <a:lnTo>
                  <a:pt x="476" y="259"/>
                </a:lnTo>
                <a:cubicBezTo>
                  <a:pt x="476" y="270"/>
                  <a:pt x="467" y="279"/>
                  <a:pt x="456" y="279"/>
                </a:cubicBezTo>
                <a:lnTo>
                  <a:pt x="19" y="279"/>
                </a:lnTo>
                <a:cubicBezTo>
                  <a:pt x="9" y="279"/>
                  <a:pt x="0" y="270"/>
                  <a:pt x="0" y="259"/>
                </a:cubicBezTo>
                <a:lnTo>
                  <a:pt x="0" y="219"/>
                </a:lnTo>
                <a:moveTo>
                  <a:pt x="436" y="318"/>
                </a:moveTo>
                <a:lnTo>
                  <a:pt x="436" y="597"/>
                </a:lnTo>
                <a:cubicBezTo>
                  <a:pt x="436" y="619"/>
                  <a:pt x="418" y="637"/>
                  <a:pt x="396" y="637"/>
                </a:cubicBezTo>
                <a:lnTo>
                  <a:pt x="79" y="637"/>
                </a:lnTo>
                <a:cubicBezTo>
                  <a:pt x="57" y="637"/>
                  <a:pt x="39" y="619"/>
                  <a:pt x="39" y="597"/>
                </a:cubicBezTo>
                <a:lnTo>
                  <a:pt x="39" y="318"/>
                </a:lnTo>
                <a:lnTo>
                  <a:pt x="436" y="318"/>
                </a:lnTo>
                <a:moveTo>
                  <a:pt x="178" y="398"/>
                </a:moveTo>
                <a:cubicBezTo>
                  <a:pt x="167" y="398"/>
                  <a:pt x="158" y="407"/>
                  <a:pt x="158" y="419"/>
                </a:cubicBezTo>
                <a:cubicBezTo>
                  <a:pt x="158" y="430"/>
                  <a:pt x="167" y="438"/>
                  <a:pt x="178" y="438"/>
                </a:cubicBezTo>
                <a:lnTo>
                  <a:pt x="297" y="438"/>
                </a:lnTo>
                <a:cubicBezTo>
                  <a:pt x="308" y="438"/>
                  <a:pt x="317" y="430"/>
                  <a:pt x="317" y="419"/>
                </a:cubicBezTo>
                <a:cubicBezTo>
                  <a:pt x="317" y="407"/>
                  <a:pt x="308" y="398"/>
                  <a:pt x="297" y="398"/>
                </a:cubicBezTo>
                <a:lnTo>
                  <a:pt x="178" y="398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7162920" y="2690280"/>
            <a:ext cx="343363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计划排产：应对插单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变更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资源负荷分析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任意多边形 116"/>
          <p:cNvSpPr/>
          <p:nvPr/>
        </p:nvSpPr>
        <p:spPr>
          <a:xfrm>
            <a:off x="6743520" y="3924000"/>
            <a:ext cx="229320" cy="229320"/>
          </a:xfrm>
          <a:custGeom>
            <a:avLst/>
            <a:gdLst/>
            <a:ahLst/>
            <a:cxnLst/>
            <a:rect l="0" t="0" r="r" b="b"/>
            <a:pathLst>
              <a:path w="637" h="637">
                <a:moveTo>
                  <a:pt x="219" y="30"/>
                </a:moveTo>
                <a:cubicBezTo>
                  <a:pt x="219" y="14"/>
                  <a:pt x="206" y="0"/>
                  <a:pt x="190" y="0"/>
                </a:cubicBezTo>
                <a:cubicBezTo>
                  <a:pt x="173" y="0"/>
                  <a:pt x="160" y="14"/>
                  <a:pt x="160" y="30"/>
                </a:cubicBezTo>
                <a:lnTo>
                  <a:pt x="160" y="81"/>
                </a:lnTo>
                <a:cubicBezTo>
                  <a:pt x="115" y="81"/>
                  <a:pt x="79" y="116"/>
                  <a:pt x="79" y="160"/>
                </a:cubicBezTo>
                <a:lnTo>
                  <a:pt x="30" y="160"/>
                </a:lnTo>
                <a:cubicBezTo>
                  <a:pt x="13" y="160"/>
                  <a:pt x="0" y="173"/>
                  <a:pt x="0" y="190"/>
                </a:cubicBezTo>
                <a:cubicBezTo>
                  <a:pt x="0" y="206"/>
                  <a:pt x="13" y="220"/>
                  <a:pt x="30" y="220"/>
                </a:cubicBezTo>
                <a:lnTo>
                  <a:pt x="79" y="220"/>
                </a:lnTo>
                <a:lnTo>
                  <a:pt x="79" y="289"/>
                </a:lnTo>
                <a:lnTo>
                  <a:pt x="30" y="289"/>
                </a:lnTo>
                <a:cubicBezTo>
                  <a:pt x="13" y="289"/>
                  <a:pt x="0" y="302"/>
                  <a:pt x="0" y="319"/>
                </a:cubicBezTo>
                <a:cubicBezTo>
                  <a:pt x="0" y="335"/>
                  <a:pt x="13" y="349"/>
                  <a:pt x="30" y="349"/>
                </a:cubicBezTo>
                <a:lnTo>
                  <a:pt x="79" y="349"/>
                </a:lnTo>
                <a:lnTo>
                  <a:pt x="79" y="419"/>
                </a:lnTo>
                <a:lnTo>
                  <a:pt x="30" y="419"/>
                </a:lnTo>
                <a:cubicBezTo>
                  <a:pt x="13" y="419"/>
                  <a:pt x="0" y="432"/>
                  <a:pt x="0" y="449"/>
                </a:cubicBezTo>
                <a:cubicBezTo>
                  <a:pt x="0" y="465"/>
                  <a:pt x="13" y="479"/>
                  <a:pt x="30" y="479"/>
                </a:cubicBezTo>
                <a:lnTo>
                  <a:pt x="79" y="479"/>
                </a:lnTo>
                <a:cubicBezTo>
                  <a:pt x="79" y="522"/>
                  <a:pt x="115" y="558"/>
                  <a:pt x="160" y="558"/>
                </a:cubicBezTo>
                <a:lnTo>
                  <a:pt x="160" y="608"/>
                </a:lnTo>
                <a:cubicBezTo>
                  <a:pt x="160" y="624"/>
                  <a:pt x="173" y="637"/>
                  <a:pt x="190" y="637"/>
                </a:cubicBezTo>
                <a:cubicBezTo>
                  <a:pt x="206" y="637"/>
                  <a:pt x="219" y="624"/>
                  <a:pt x="219" y="608"/>
                </a:cubicBezTo>
                <a:lnTo>
                  <a:pt x="219" y="558"/>
                </a:lnTo>
                <a:lnTo>
                  <a:pt x="289" y="558"/>
                </a:lnTo>
                <a:lnTo>
                  <a:pt x="289" y="608"/>
                </a:lnTo>
                <a:cubicBezTo>
                  <a:pt x="289" y="624"/>
                  <a:pt x="302" y="637"/>
                  <a:pt x="318" y="637"/>
                </a:cubicBezTo>
                <a:cubicBezTo>
                  <a:pt x="335" y="637"/>
                  <a:pt x="348" y="624"/>
                  <a:pt x="348" y="608"/>
                </a:cubicBezTo>
                <a:lnTo>
                  <a:pt x="348" y="558"/>
                </a:lnTo>
                <a:lnTo>
                  <a:pt x="418" y="558"/>
                </a:lnTo>
                <a:lnTo>
                  <a:pt x="418" y="608"/>
                </a:lnTo>
                <a:cubicBezTo>
                  <a:pt x="418" y="624"/>
                  <a:pt x="431" y="637"/>
                  <a:pt x="447" y="637"/>
                </a:cubicBezTo>
                <a:cubicBezTo>
                  <a:pt x="465" y="637"/>
                  <a:pt x="478" y="624"/>
                  <a:pt x="478" y="608"/>
                </a:cubicBezTo>
                <a:lnTo>
                  <a:pt x="478" y="558"/>
                </a:lnTo>
                <a:cubicBezTo>
                  <a:pt x="522" y="558"/>
                  <a:pt x="558" y="522"/>
                  <a:pt x="558" y="479"/>
                </a:cubicBezTo>
                <a:lnTo>
                  <a:pt x="607" y="479"/>
                </a:lnTo>
                <a:cubicBezTo>
                  <a:pt x="624" y="479"/>
                  <a:pt x="637" y="465"/>
                  <a:pt x="637" y="449"/>
                </a:cubicBezTo>
                <a:cubicBezTo>
                  <a:pt x="637" y="432"/>
                  <a:pt x="624" y="419"/>
                  <a:pt x="607" y="419"/>
                </a:cubicBezTo>
                <a:lnTo>
                  <a:pt x="558" y="419"/>
                </a:lnTo>
                <a:lnTo>
                  <a:pt x="558" y="349"/>
                </a:lnTo>
                <a:lnTo>
                  <a:pt x="607" y="349"/>
                </a:lnTo>
                <a:cubicBezTo>
                  <a:pt x="624" y="349"/>
                  <a:pt x="637" y="335"/>
                  <a:pt x="637" y="319"/>
                </a:cubicBezTo>
                <a:cubicBezTo>
                  <a:pt x="637" y="302"/>
                  <a:pt x="624" y="289"/>
                  <a:pt x="607" y="289"/>
                </a:cubicBezTo>
                <a:lnTo>
                  <a:pt x="558" y="289"/>
                </a:lnTo>
                <a:lnTo>
                  <a:pt x="558" y="220"/>
                </a:lnTo>
                <a:lnTo>
                  <a:pt x="607" y="220"/>
                </a:lnTo>
                <a:cubicBezTo>
                  <a:pt x="624" y="220"/>
                  <a:pt x="637" y="206"/>
                  <a:pt x="637" y="190"/>
                </a:cubicBezTo>
                <a:cubicBezTo>
                  <a:pt x="637" y="173"/>
                  <a:pt x="624" y="160"/>
                  <a:pt x="607" y="160"/>
                </a:cubicBezTo>
                <a:lnTo>
                  <a:pt x="558" y="160"/>
                </a:lnTo>
                <a:cubicBezTo>
                  <a:pt x="558" y="116"/>
                  <a:pt x="522" y="81"/>
                  <a:pt x="478" y="81"/>
                </a:cubicBezTo>
                <a:lnTo>
                  <a:pt x="478" y="30"/>
                </a:lnTo>
                <a:cubicBezTo>
                  <a:pt x="478" y="14"/>
                  <a:pt x="465" y="0"/>
                  <a:pt x="447" y="0"/>
                </a:cubicBezTo>
                <a:cubicBezTo>
                  <a:pt x="431" y="0"/>
                  <a:pt x="418" y="14"/>
                  <a:pt x="418" y="30"/>
                </a:cubicBezTo>
                <a:lnTo>
                  <a:pt x="418" y="81"/>
                </a:lnTo>
                <a:lnTo>
                  <a:pt x="348" y="81"/>
                </a:lnTo>
                <a:lnTo>
                  <a:pt x="348" y="30"/>
                </a:lnTo>
                <a:cubicBezTo>
                  <a:pt x="348" y="14"/>
                  <a:pt x="335" y="0"/>
                  <a:pt x="318" y="0"/>
                </a:cubicBezTo>
                <a:cubicBezTo>
                  <a:pt x="302" y="0"/>
                  <a:pt x="289" y="14"/>
                  <a:pt x="289" y="30"/>
                </a:cubicBezTo>
                <a:lnTo>
                  <a:pt x="289" y="81"/>
                </a:lnTo>
                <a:lnTo>
                  <a:pt x="219" y="81"/>
                </a:lnTo>
                <a:lnTo>
                  <a:pt x="219" y="30"/>
                </a:lnTo>
                <a:moveTo>
                  <a:pt x="199" y="160"/>
                </a:moveTo>
                <a:lnTo>
                  <a:pt x="438" y="160"/>
                </a:lnTo>
                <a:cubicBezTo>
                  <a:pt x="461" y="160"/>
                  <a:pt x="478" y="178"/>
                  <a:pt x="478" y="200"/>
                </a:cubicBezTo>
                <a:lnTo>
                  <a:pt x="478" y="439"/>
                </a:lnTo>
                <a:cubicBezTo>
                  <a:pt x="478" y="461"/>
                  <a:pt x="461" y="479"/>
                  <a:pt x="438" y="479"/>
                </a:cubicBezTo>
                <a:lnTo>
                  <a:pt x="199" y="479"/>
                </a:lnTo>
                <a:cubicBezTo>
                  <a:pt x="177" y="479"/>
                  <a:pt x="160" y="461"/>
                  <a:pt x="160" y="439"/>
                </a:cubicBezTo>
                <a:lnTo>
                  <a:pt x="160" y="200"/>
                </a:lnTo>
                <a:cubicBezTo>
                  <a:pt x="160" y="178"/>
                  <a:pt x="177" y="160"/>
                  <a:pt x="199" y="160"/>
                </a:cubicBezTo>
                <a:moveTo>
                  <a:pt x="438" y="200"/>
                </a:moveTo>
                <a:lnTo>
                  <a:pt x="199" y="200"/>
                </a:lnTo>
                <a:lnTo>
                  <a:pt x="199" y="439"/>
                </a:lnTo>
                <a:lnTo>
                  <a:pt x="438" y="439"/>
                </a:lnTo>
                <a:lnTo>
                  <a:pt x="438" y="200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7162920" y="3280680"/>
            <a:ext cx="3654847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工单领料：车间配料与核料，支持扫码操作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7162920" y="3871440"/>
            <a:ext cx="4435830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IOT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数采：设备状态（停机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运行）、参数实时采集、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任意多边形 119"/>
          <p:cNvSpPr/>
          <p:nvPr/>
        </p:nvSpPr>
        <p:spPr>
          <a:xfrm>
            <a:off x="6779160" y="4771800"/>
            <a:ext cx="157680" cy="229320"/>
          </a:xfrm>
          <a:custGeom>
            <a:avLst/>
            <a:gdLst/>
            <a:ahLst/>
            <a:cxnLst/>
            <a:rect l="0" t="0" r="r" b="b"/>
            <a:pathLst>
              <a:path w="438" h="637">
                <a:moveTo>
                  <a:pt x="0" y="79"/>
                </a:moveTo>
                <a:cubicBezTo>
                  <a:pt x="0" y="36"/>
                  <a:pt x="36" y="0"/>
                  <a:pt x="80" y="0"/>
                </a:cubicBezTo>
                <a:lnTo>
                  <a:pt x="358" y="0"/>
                </a:lnTo>
                <a:cubicBezTo>
                  <a:pt x="402" y="0"/>
                  <a:pt x="438" y="36"/>
                  <a:pt x="438" y="79"/>
                </a:cubicBezTo>
                <a:lnTo>
                  <a:pt x="438" y="558"/>
                </a:lnTo>
                <a:cubicBezTo>
                  <a:pt x="438" y="602"/>
                  <a:pt x="402" y="637"/>
                  <a:pt x="358" y="637"/>
                </a:cubicBezTo>
                <a:lnTo>
                  <a:pt x="80" y="637"/>
                </a:lnTo>
                <a:cubicBezTo>
                  <a:pt x="36" y="637"/>
                  <a:pt x="0" y="602"/>
                  <a:pt x="0" y="558"/>
                </a:cubicBezTo>
                <a:lnTo>
                  <a:pt x="0" y="79"/>
                </a:lnTo>
                <a:moveTo>
                  <a:pt x="259" y="558"/>
                </a:moveTo>
                <a:cubicBezTo>
                  <a:pt x="259" y="552"/>
                  <a:pt x="258" y="547"/>
                  <a:pt x="256" y="543"/>
                </a:cubicBezTo>
                <a:cubicBezTo>
                  <a:pt x="254" y="538"/>
                  <a:pt x="251" y="532"/>
                  <a:pt x="248" y="529"/>
                </a:cubicBezTo>
                <a:cubicBezTo>
                  <a:pt x="244" y="525"/>
                  <a:pt x="240" y="522"/>
                  <a:pt x="235" y="520"/>
                </a:cubicBezTo>
                <a:cubicBezTo>
                  <a:pt x="230" y="518"/>
                  <a:pt x="225" y="517"/>
                  <a:pt x="219" y="517"/>
                </a:cubicBezTo>
                <a:cubicBezTo>
                  <a:pt x="214" y="517"/>
                  <a:pt x="209" y="518"/>
                  <a:pt x="204" y="520"/>
                </a:cubicBezTo>
                <a:cubicBezTo>
                  <a:pt x="199" y="522"/>
                  <a:pt x="195" y="525"/>
                  <a:pt x="191" y="529"/>
                </a:cubicBezTo>
                <a:cubicBezTo>
                  <a:pt x="188" y="532"/>
                  <a:pt x="185" y="538"/>
                  <a:pt x="183" y="543"/>
                </a:cubicBezTo>
                <a:cubicBezTo>
                  <a:pt x="181" y="547"/>
                  <a:pt x="180" y="552"/>
                  <a:pt x="180" y="558"/>
                </a:cubicBezTo>
                <a:cubicBezTo>
                  <a:pt x="180" y="563"/>
                  <a:pt x="181" y="568"/>
                  <a:pt x="183" y="573"/>
                </a:cubicBezTo>
                <a:cubicBezTo>
                  <a:pt x="185" y="578"/>
                  <a:pt x="188" y="582"/>
                  <a:pt x="191" y="586"/>
                </a:cubicBezTo>
                <a:cubicBezTo>
                  <a:pt x="195" y="590"/>
                  <a:pt x="199" y="592"/>
                  <a:pt x="204" y="594"/>
                </a:cubicBezTo>
                <a:cubicBezTo>
                  <a:pt x="209" y="596"/>
                  <a:pt x="214" y="597"/>
                  <a:pt x="219" y="597"/>
                </a:cubicBezTo>
                <a:cubicBezTo>
                  <a:pt x="225" y="597"/>
                  <a:pt x="230" y="596"/>
                  <a:pt x="235" y="594"/>
                </a:cubicBezTo>
                <a:cubicBezTo>
                  <a:pt x="240" y="592"/>
                  <a:pt x="244" y="590"/>
                  <a:pt x="248" y="586"/>
                </a:cubicBezTo>
                <a:cubicBezTo>
                  <a:pt x="251" y="582"/>
                  <a:pt x="254" y="578"/>
                  <a:pt x="256" y="573"/>
                </a:cubicBezTo>
                <a:cubicBezTo>
                  <a:pt x="258" y="568"/>
                  <a:pt x="259" y="563"/>
                  <a:pt x="259" y="558"/>
                </a:cubicBezTo>
                <a:moveTo>
                  <a:pt x="358" y="79"/>
                </a:moveTo>
                <a:lnTo>
                  <a:pt x="80" y="79"/>
                </a:lnTo>
                <a:lnTo>
                  <a:pt x="80" y="477"/>
                </a:lnTo>
                <a:lnTo>
                  <a:pt x="358" y="477"/>
                </a:lnTo>
                <a:lnTo>
                  <a:pt x="358" y="79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7162920" y="4176000"/>
            <a:ext cx="769441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异常预警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任意多边形 121"/>
          <p:cNvSpPr/>
          <p:nvPr/>
        </p:nvSpPr>
        <p:spPr>
          <a:xfrm>
            <a:off x="609480" y="1562040"/>
            <a:ext cx="4876920" cy="4343760"/>
          </a:xfrm>
          <a:custGeom>
            <a:avLst/>
            <a:gdLst/>
            <a:ahLst/>
            <a:cxnLst/>
            <a:rect l="0" t="0" r="r" b="b"/>
            <a:pathLst>
              <a:path w="13547" h="12066">
                <a:moveTo>
                  <a:pt x="0" y="11748"/>
                </a:moveTo>
                <a:lnTo>
                  <a:pt x="0" y="317"/>
                </a:lnTo>
                <a:cubicBezTo>
                  <a:pt x="0" y="296"/>
                  <a:pt x="2" y="276"/>
                  <a:pt x="6" y="255"/>
                </a:cubicBezTo>
                <a:cubicBezTo>
                  <a:pt x="10" y="235"/>
                  <a:pt x="16" y="215"/>
                  <a:pt x="24" y="196"/>
                </a:cubicBezTo>
                <a:cubicBezTo>
                  <a:pt x="32" y="176"/>
                  <a:pt x="42" y="158"/>
                  <a:pt x="53" y="141"/>
                </a:cubicBezTo>
                <a:cubicBezTo>
                  <a:pt x="65" y="123"/>
                  <a:pt x="78" y="107"/>
                  <a:pt x="93" y="93"/>
                </a:cubicBezTo>
                <a:cubicBezTo>
                  <a:pt x="108" y="78"/>
                  <a:pt x="124" y="65"/>
                  <a:pt x="141" y="53"/>
                </a:cubicBezTo>
                <a:cubicBezTo>
                  <a:pt x="158" y="42"/>
                  <a:pt x="177" y="32"/>
                  <a:pt x="196" y="24"/>
                </a:cubicBezTo>
                <a:cubicBezTo>
                  <a:pt x="215" y="16"/>
                  <a:pt x="235" y="10"/>
                  <a:pt x="255" y="6"/>
                </a:cubicBezTo>
                <a:cubicBezTo>
                  <a:pt x="276" y="2"/>
                  <a:pt x="296" y="0"/>
                  <a:pt x="317" y="0"/>
                </a:cubicBezTo>
                <a:lnTo>
                  <a:pt x="13230" y="0"/>
                </a:lnTo>
                <a:cubicBezTo>
                  <a:pt x="13251" y="0"/>
                  <a:pt x="13271" y="2"/>
                  <a:pt x="13292" y="6"/>
                </a:cubicBezTo>
                <a:cubicBezTo>
                  <a:pt x="13312" y="10"/>
                  <a:pt x="13332" y="16"/>
                  <a:pt x="13351" y="24"/>
                </a:cubicBezTo>
                <a:cubicBezTo>
                  <a:pt x="13371" y="32"/>
                  <a:pt x="13389" y="42"/>
                  <a:pt x="13406" y="53"/>
                </a:cubicBezTo>
                <a:cubicBezTo>
                  <a:pt x="13424" y="65"/>
                  <a:pt x="13440" y="78"/>
                  <a:pt x="13455" y="93"/>
                </a:cubicBezTo>
                <a:cubicBezTo>
                  <a:pt x="13469" y="107"/>
                  <a:pt x="13482" y="123"/>
                  <a:pt x="13494" y="141"/>
                </a:cubicBezTo>
                <a:cubicBezTo>
                  <a:pt x="13506" y="158"/>
                  <a:pt x="13515" y="176"/>
                  <a:pt x="13523" y="196"/>
                </a:cubicBezTo>
                <a:cubicBezTo>
                  <a:pt x="13531" y="215"/>
                  <a:pt x="13537" y="235"/>
                  <a:pt x="13541" y="255"/>
                </a:cubicBezTo>
                <a:cubicBezTo>
                  <a:pt x="13545" y="276"/>
                  <a:pt x="13547" y="296"/>
                  <a:pt x="13547" y="317"/>
                </a:cubicBezTo>
                <a:lnTo>
                  <a:pt x="13547" y="11748"/>
                </a:lnTo>
                <a:cubicBezTo>
                  <a:pt x="13547" y="11769"/>
                  <a:pt x="13545" y="11790"/>
                  <a:pt x="13541" y="11810"/>
                </a:cubicBezTo>
                <a:cubicBezTo>
                  <a:pt x="13537" y="11831"/>
                  <a:pt x="13531" y="11850"/>
                  <a:pt x="13523" y="11870"/>
                </a:cubicBezTo>
                <a:cubicBezTo>
                  <a:pt x="13515" y="11889"/>
                  <a:pt x="13506" y="11907"/>
                  <a:pt x="13494" y="11925"/>
                </a:cubicBezTo>
                <a:cubicBezTo>
                  <a:pt x="13482" y="11942"/>
                  <a:pt x="13469" y="11958"/>
                  <a:pt x="13455" y="11973"/>
                </a:cubicBezTo>
                <a:cubicBezTo>
                  <a:pt x="13440" y="11987"/>
                  <a:pt x="13424" y="12001"/>
                  <a:pt x="13406" y="12012"/>
                </a:cubicBezTo>
                <a:cubicBezTo>
                  <a:pt x="13389" y="12024"/>
                  <a:pt x="13371" y="12034"/>
                  <a:pt x="13351" y="12041"/>
                </a:cubicBezTo>
                <a:cubicBezTo>
                  <a:pt x="13332" y="12049"/>
                  <a:pt x="13312" y="12055"/>
                  <a:pt x="13292" y="12060"/>
                </a:cubicBezTo>
                <a:cubicBezTo>
                  <a:pt x="13271" y="12064"/>
                  <a:pt x="13251" y="12066"/>
                  <a:pt x="13230" y="12066"/>
                </a:cubicBezTo>
                <a:lnTo>
                  <a:pt x="317" y="12066"/>
                </a:lnTo>
                <a:cubicBezTo>
                  <a:pt x="296" y="12066"/>
                  <a:pt x="276" y="12064"/>
                  <a:pt x="255" y="12060"/>
                </a:cubicBezTo>
                <a:cubicBezTo>
                  <a:pt x="235" y="12055"/>
                  <a:pt x="215" y="12049"/>
                  <a:pt x="196" y="12041"/>
                </a:cubicBezTo>
                <a:cubicBezTo>
                  <a:pt x="177" y="12034"/>
                  <a:pt x="158" y="12024"/>
                  <a:pt x="141" y="12012"/>
                </a:cubicBezTo>
                <a:cubicBezTo>
                  <a:pt x="124" y="12001"/>
                  <a:pt x="108" y="11987"/>
                  <a:pt x="93" y="11973"/>
                </a:cubicBezTo>
                <a:cubicBezTo>
                  <a:pt x="78" y="11958"/>
                  <a:pt x="65" y="11942"/>
                  <a:pt x="53" y="11925"/>
                </a:cubicBezTo>
                <a:cubicBezTo>
                  <a:pt x="42" y="11907"/>
                  <a:pt x="32" y="11889"/>
                  <a:pt x="24" y="11870"/>
                </a:cubicBezTo>
                <a:cubicBezTo>
                  <a:pt x="16" y="11850"/>
                  <a:pt x="10" y="11831"/>
                  <a:pt x="6" y="11810"/>
                </a:cubicBezTo>
                <a:cubicBezTo>
                  <a:pt x="2" y="11790"/>
                  <a:pt x="0" y="11769"/>
                  <a:pt x="0" y="11748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3" name="图片 122"/>
          <p:cNvPicPr/>
          <p:nvPr/>
        </p:nvPicPr>
        <p:blipFill>
          <a:blip r:embed="rId2"/>
          <a:stretch/>
        </p:blipFill>
        <p:spPr>
          <a:xfrm>
            <a:off x="838080" y="1790640"/>
            <a:ext cx="4419360" cy="388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4" name="文本框 123"/>
          <p:cNvSpPr txBox="1"/>
          <p:nvPr/>
        </p:nvSpPr>
        <p:spPr>
          <a:xfrm>
            <a:off x="7162920" y="4719240"/>
            <a:ext cx="3654847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工序报工：实时进度跟踪，支持移动端操作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任意多边形 124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任意多边形 125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任意多边形 126"/>
          <p:cNvSpPr/>
          <p:nvPr/>
        </p:nvSpPr>
        <p:spPr>
          <a:xfrm>
            <a:off x="16402" y="14216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609480" y="634320"/>
            <a:ext cx="2840521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系统核心功能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609480" y="1099440"/>
            <a:ext cx="115416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6B728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追溯与可视化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任意多边形 129"/>
          <p:cNvSpPr/>
          <p:nvPr/>
        </p:nvSpPr>
        <p:spPr>
          <a:xfrm>
            <a:off x="609480" y="3085920"/>
            <a:ext cx="171720" cy="171720"/>
          </a:xfrm>
          <a:custGeom>
            <a:avLst/>
            <a:gdLst/>
            <a:ahLst/>
            <a:cxnLst/>
            <a:rect l="0" t="0" r="r" b="b"/>
            <a:pathLst>
              <a:path w="477" h="477">
                <a:moveTo>
                  <a:pt x="238" y="477"/>
                </a:moveTo>
                <a:cubicBezTo>
                  <a:pt x="254" y="477"/>
                  <a:pt x="269" y="476"/>
                  <a:pt x="284" y="473"/>
                </a:cubicBezTo>
                <a:cubicBezTo>
                  <a:pt x="300" y="470"/>
                  <a:pt x="315" y="465"/>
                  <a:pt x="329" y="459"/>
                </a:cubicBezTo>
                <a:cubicBezTo>
                  <a:pt x="344" y="453"/>
                  <a:pt x="357" y="446"/>
                  <a:pt x="370" y="437"/>
                </a:cubicBezTo>
                <a:cubicBezTo>
                  <a:pt x="383" y="428"/>
                  <a:pt x="395" y="419"/>
                  <a:pt x="406" y="408"/>
                </a:cubicBezTo>
                <a:cubicBezTo>
                  <a:pt x="417" y="396"/>
                  <a:pt x="427" y="384"/>
                  <a:pt x="436" y="371"/>
                </a:cubicBezTo>
                <a:cubicBezTo>
                  <a:pt x="445" y="358"/>
                  <a:pt x="453" y="345"/>
                  <a:pt x="459" y="330"/>
                </a:cubicBezTo>
                <a:cubicBezTo>
                  <a:pt x="465" y="316"/>
                  <a:pt x="469" y="301"/>
                  <a:pt x="473" y="286"/>
                </a:cubicBezTo>
                <a:cubicBezTo>
                  <a:pt x="476" y="270"/>
                  <a:pt x="477" y="255"/>
                  <a:pt x="477" y="239"/>
                </a:cubicBezTo>
                <a:cubicBezTo>
                  <a:pt x="477" y="222"/>
                  <a:pt x="476" y="207"/>
                  <a:pt x="473" y="192"/>
                </a:cubicBezTo>
                <a:cubicBezTo>
                  <a:pt x="469" y="176"/>
                  <a:pt x="465" y="161"/>
                  <a:pt x="459" y="147"/>
                </a:cubicBezTo>
                <a:cubicBezTo>
                  <a:pt x="453" y="133"/>
                  <a:pt x="445" y="119"/>
                  <a:pt x="436" y="106"/>
                </a:cubicBezTo>
                <a:cubicBezTo>
                  <a:pt x="427" y="93"/>
                  <a:pt x="417" y="81"/>
                  <a:pt x="406" y="70"/>
                </a:cubicBezTo>
                <a:cubicBezTo>
                  <a:pt x="395" y="59"/>
                  <a:pt x="383" y="49"/>
                  <a:pt x="370" y="40"/>
                </a:cubicBezTo>
                <a:cubicBezTo>
                  <a:pt x="357" y="31"/>
                  <a:pt x="344" y="24"/>
                  <a:pt x="329" y="18"/>
                </a:cubicBezTo>
                <a:cubicBezTo>
                  <a:pt x="315" y="12"/>
                  <a:pt x="300" y="8"/>
                  <a:pt x="284" y="5"/>
                </a:cubicBezTo>
                <a:cubicBezTo>
                  <a:pt x="269" y="2"/>
                  <a:pt x="254" y="0"/>
                  <a:pt x="238" y="0"/>
                </a:cubicBezTo>
                <a:cubicBezTo>
                  <a:pt x="222" y="0"/>
                  <a:pt x="207" y="2"/>
                  <a:pt x="192" y="5"/>
                </a:cubicBezTo>
                <a:cubicBezTo>
                  <a:pt x="176" y="8"/>
                  <a:pt x="161" y="12"/>
                  <a:pt x="147" y="18"/>
                </a:cubicBezTo>
                <a:cubicBezTo>
                  <a:pt x="132" y="24"/>
                  <a:pt x="119" y="31"/>
                  <a:pt x="106" y="40"/>
                </a:cubicBezTo>
                <a:cubicBezTo>
                  <a:pt x="93" y="49"/>
                  <a:pt x="81" y="59"/>
                  <a:pt x="70" y="70"/>
                </a:cubicBezTo>
                <a:cubicBezTo>
                  <a:pt x="59" y="81"/>
                  <a:pt x="49" y="93"/>
                  <a:pt x="40" y="106"/>
                </a:cubicBezTo>
                <a:cubicBezTo>
                  <a:pt x="31" y="119"/>
                  <a:pt x="24" y="133"/>
                  <a:pt x="18" y="147"/>
                </a:cubicBezTo>
                <a:cubicBezTo>
                  <a:pt x="12" y="161"/>
                  <a:pt x="7" y="176"/>
                  <a:pt x="4" y="192"/>
                </a:cubicBezTo>
                <a:cubicBezTo>
                  <a:pt x="1" y="207"/>
                  <a:pt x="0" y="222"/>
                  <a:pt x="0" y="239"/>
                </a:cubicBezTo>
                <a:cubicBezTo>
                  <a:pt x="0" y="255"/>
                  <a:pt x="1" y="270"/>
                  <a:pt x="4" y="286"/>
                </a:cubicBezTo>
                <a:cubicBezTo>
                  <a:pt x="7" y="301"/>
                  <a:pt x="12" y="316"/>
                  <a:pt x="18" y="330"/>
                </a:cubicBezTo>
                <a:cubicBezTo>
                  <a:pt x="24" y="345"/>
                  <a:pt x="31" y="358"/>
                  <a:pt x="40" y="371"/>
                </a:cubicBezTo>
                <a:cubicBezTo>
                  <a:pt x="49" y="384"/>
                  <a:pt x="59" y="396"/>
                  <a:pt x="70" y="408"/>
                </a:cubicBezTo>
                <a:cubicBezTo>
                  <a:pt x="81" y="419"/>
                  <a:pt x="93" y="428"/>
                  <a:pt x="106" y="437"/>
                </a:cubicBezTo>
                <a:cubicBezTo>
                  <a:pt x="119" y="446"/>
                  <a:pt x="132" y="453"/>
                  <a:pt x="147" y="459"/>
                </a:cubicBezTo>
                <a:cubicBezTo>
                  <a:pt x="161" y="465"/>
                  <a:pt x="176" y="470"/>
                  <a:pt x="192" y="473"/>
                </a:cubicBezTo>
                <a:cubicBezTo>
                  <a:pt x="207" y="476"/>
                  <a:pt x="222" y="477"/>
                  <a:pt x="238" y="477"/>
                </a:cubicBezTo>
                <a:moveTo>
                  <a:pt x="343" y="194"/>
                </a:moveTo>
                <a:lnTo>
                  <a:pt x="224" y="314"/>
                </a:lnTo>
                <a:cubicBezTo>
                  <a:pt x="215" y="323"/>
                  <a:pt x="201" y="323"/>
                  <a:pt x="192" y="314"/>
                </a:cubicBezTo>
                <a:lnTo>
                  <a:pt x="133" y="255"/>
                </a:lnTo>
                <a:cubicBezTo>
                  <a:pt x="124" y="246"/>
                  <a:pt x="124" y="231"/>
                  <a:pt x="133" y="222"/>
                </a:cubicBezTo>
                <a:cubicBezTo>
                  <a:pt x="142" y="214"/>
                  <a:pt x="156" y="214"/>
                  <a:pt x="164" y="222"/>
                </a:cubicBezTo>
                <a:lnTo>
                  <a:pt x="208" y="267"/>
                </a:lnTo>
                <a:lnTo>
                  <a:pt x="311" y="163"/>
                </a:lnTo>
                <a:cubicBezTo>
                  <a:pt x="320" y="154"/>
                  <a:pt x="334" y="154"/>
                  <a:pt x="343" y="163"/>
                </a:cubicBezTo>
                <a:cubicBezTo>
                  <a:pt x="352" y="172"/>
                  <a:pt x="352" y="186"/>
                  <a:pt x="343" y="194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609480" y="255024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追溯管理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任意多边形 131"/>
          <p:cNvSpPr/>
          <p:nvPr/>
        </p:nvSpPr>
        <p:spPr>
          <a:xfrm>
            <a:off x="609480" y="3533760"/>
            <a:ext cx="171720" cy="171720"/>
          </a:xfrm>
          <a:custGeom>
            <a:avLst/>
            <a:gdLst/>
            <a:ahLst/>
            <a:cxnLst/>
            <a:rect l="0" t="0" r="r" b="b"/>
            <a:pathLst>
              <a:path w="477" h="477">
                <a:moveTo>
                  <a:pt x="238" y="477"/>
                </a:moveTo>
                <a:cubicBezTo>
                  <a:pt x="254" y="477"/>
                  <a:pt x="269" y="475"/>
                  <a:pt x="284" y="472"/>
                </a:cubicBezTo>
                <a:cubicBezTo>
                  <a:pt x="300" y="469"/>
                  <a:pt x="315" y="465"/>
                  <a:pt x="329" y="459"/>
                </a:cubicBezTo>
                <a:cubicBezTo>
                  <a:pt x="344" y="453"/>
                  <a:pt x="357" y="445"/>
                  <a:pt x="370" y="437"/>
                </a:cubicBezTo>
                <a:cubicBezTo>
                  <a:pt x="383" y="428"/>
                  <a:pt x="395" y="417"/>
                  <a:pt x="406" y="406"/>
                </a:cubicBezTo>
                <a:cubicBezTo>
                  <a:pt x="417" y="395"/>
                  <a:pt x="427" y="383"/>
                  <a:pt x="436" y="370"/>
                </a:cubicBezTo>
                <a:cubicBezTo>
                  <a:pt x="445" y="357"/>
                  <a:pt x="453" y="343"/>
                  <a:pt x="459" y="329"/>
                </a:cubicBezTo>
                <a:cubicBezTo>
                  <a:pt x="465" y="314"/>
                  <a:pt x="469" y="299"/>
                  <a:pt x="473" y="284"/>
                </a:cubicBezTo>
                <a:cubicBezTo>
                  <a:pt x="476" y="269"/>
                  <a:pt x="477" y="253"/>
                  <a:pt x="477" y="238"/>
                </a:cubicBezTo>
                <a:cubicBezTo>
                  <a:pt x="477" y="222"/>
                  <a:pt x="476" y="207"/>
                  <a:pt x="473" y="191"/>
                </a:cubicBezTo>
                <a:cubicBezTo>
                  <a:pt x="469" y="176"/>
                  <a:pt x="465" y="161"/>
                  <a:pt x="459" y="147"/>
                </a:cubicBezTo>
                <a:cubicBezTo>
                  <a:pt x="453" y="132"/>
                  <a:pt x="445" y="118"/>
                  <a:pt x="436" y="105"/>
                </a:cubicBezTo>
                <a:cubicBezTo>
                  <a:pt x="427" y="92"/>
                  <a:pt x="417" y="80"/>
                  <a:pt x="406" y="69"/>
                </a:cubicBezTo>
                <a:cubicBezTo>
                  <a:pt x="395" y="58"/>
                  <a:pt x="383" y="48"/>
                  <a:pt x="370" y="40"/>
                </a:cubicBezTo>
                <a:cubicBezTo>
                  <a:pt x="357" y="31"/>
                  <a:pt x="344" y="24"/>
                  <a:pt x="329" y="18"/>
                </a:cubicBezTo>
                <a:cubicBezTo>
                  <a:pt x="315" y="12"/>
                  <a:pt x="300" y="7"/>
                  <a:pt x="284" y="4"/>
                </a:cubicBezTo>
                <a:cubicBezTo>
                  <a:pt x="269" y="1"/>
                  <a:pt x="254" y="0"/>
                  <a:pt x="238" y="0"/>
                </a:cubicBezTo>
                <a:cubicBezTo>
                  <a:pt x="222" y="0"/>
                  <a:pt x="207" y="1"/>
                  <a:pt x="192" y="4"/>
                </a:cubicBezTo>
                <a:cubicBezTo>
                  <a:pt x="176" y="7"/>
                  <a:pt x="161" y="12"/>
                  <a:pt x="147" y="18"/>
                </a:cubicBezTo>
                <a:cubicBezTo>
                  <a:pt x="132" y="24"/>
                  <a:pt x="119" y="31"/>
                  <a:pt x="106" y="40"/>
                </a:cubicBezTo>
                <a:cubicBezTo>
                  <a:pt x="93" y="48"/>
                  <a:pt x="81" y="58"/>
                  <a:pt x="70" y="69"/>
                </a:cubicBezTo>
                <a:cubicBezTo>
                  <a:pt x="59" y="80"/>
                  <a:pt x="49" y="92"/>
                  <a:pt x="40" y="105"/>
                </a:cubicBezTo>
                <a:cubicBezTo>
                  <a:pt x="31" y="118"/>
                  <a:pt x="24" y="132"/>
                  <a:pt x="18" y="147"/>
                </a:cubicBezTo>
                <a:cubicBezTo>
                  <a:pt x="12" y="161"/>
                  <a:pt x="7" y="176"/>
                  <a:pt x="4" y="191"/>
                </a:cubicBezTo>
                <a:cubicBezTo>
                  <a:pt x="1" y="207"/>
                  <a:pt x="0" y="222"/>
                  <a:pt x="0" y="238"/>
                </a:cubicBezTo>
                <a:cubicBezTo>
                  <a:pt x="0" y="253"/>
                  <a:pt x="1" y="269"/>
                  <a:pt x="4" y="284"/>
                </a:cubicBezTo>
                <a:cubicBezTo>
                  <a:pt x="7" y="299"/>
                  <a:pt x="12" y="314"/>
                  <a:pt x="18" y="329"/>
                </a:cubicBezTo>
                <a:cubicBezTo>
                  <a:pt x="24" y="343"/>
                  <a:pt x="31" y="357"/>
                  <a:pt x="40" y="370"/>
                </a:cubicBezTo>
                <a:cubicBezTo>
                  <a:pt x="49" y="383"/>
                  <a:pt x="59" y="395"/>
                  <a:pt x="70" y="406"/>
                </a:cubicBezTo>
                <a:cubicBezTo>
                  <a:pt x="81" y="417"/>
                  <a:pt x="93" y="428"/>
                  <a:pt x="106" y="437"/>
                </a:cubicBezTo>
                <a:cubicBezTo>
                  <a:pt x="119" y="445"/>
                  <a:pt x="132" y="453"/>
                  <a:pt x="147" y="459"/>
                </a:cubicBezTo>
                <a:cubicBezTo>
                  <a:pt x="161" y="465"/>
                  <a:pt x="176" y="469"/>
                  <a:pt x="192" y="472"/>
                </a:cubicBezTo>
                <a:cubicBezTo>
                  <a:pt x="207" y="475"/>
                  <a:pt x="222" y="477"/>
                  <a:pt x="238" y="477"/>
                </a:cubicBezTo>
                <a:moveTo>
                  <a:pt x="343" y="194"/>
                </a:moveTo>
                <a:lnTo>
                  <a:pt x="224" y="313"/>
                </a:lnTo>
                <a:cubicBezTo>
                  <a:pt x="215" y="322"/>
                  <a:pt x="201" y="322"/>
                  <a:pt x="192" y="313"/>
                </a:cubicBezTo>
                <a:lnTo>
                  <a:pt x="133" y="253"/>
                </a:lnTo>
                <a:cubicBezTo>
                  <a:pt x="124" y="245"/>
                  <a:pt x="124" y="231"/>
                  <a:pt x="133" y="222"/>
                </a:cubicBezTo>
                <a:cubicBezTo>
                  <a:pt x="142" y="213"/>
                  <a:pt x="156" y="213"/>
                  <a:pt x="164" y="222"/>
                </a:cubicBezTo>
                <a:lnTo>
                  <a:pt x="208" y="266"/>
                </a:lnTo>
                <a:lnTo>
                  <a:pt x="311" y="162"/>
                </a:lnTo>
                <a:cubicBezTo>
                  <a:pt x="320" y="154"/>
                  <a:pt x="334" y="154"/>
                  <a:pt x="343" y="162"/>
                </a:cubicBezTo>
                <a:cubicBezTo>
                  <a:pt x="352" y="171"/>
                  <a:pt x="352" y="185"/>
                  <a:pt x="343" y="194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895320" y="3022200"/>
            <a:ext cx="3577903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条码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/RFID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支持，覆盖产品、物料、工单全链路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895320" y="3470040"/>
            <a:ext cx="2596865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关键物料批次追溯，成品召回管理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5" name="任意多边形 134"/>
          <p:cNvSpPr/>
          <p:nvPr/>
        </p:nvSpPr>
        <p:spPr>
          <a:xfrm>
            <a:off x="609480" y="4705200"/>
            <a:ext cx="171720" cy="171720"/>
          </a:xfrm>
          <a:custGeom>
            <a:avLst/>
            <a:gdLst/>
            <a:ahLst/>
            <a:cxnLst/>
            <a:rect l="0" t="0" r="r" b="b"/>
            <a:pathLst>
              <a:path w="477" h="477">
                <a:moveTo>
                  <a:pt x="238" y="477"/>
                </a:moveTo>
                <a:cubicBezTo>
                  <a:pt x="254" y="477"/>
                  <a:pt x="269" y="476"/>
                  <a:pt x="284" y="473"/>
                </a:cubicBezTo>
                <a:cubicBezTo>
                  <a:pt x="300" y="470"/>
                  <a:pt x="315" y="465"/>
                  <a:pt x="329" y="459"/>
                </a:cubicBezTo>
                <a:cubicBezTo>
                  <a:pt x="344" y="453"/>
                  <a:pt x="357" y="446"/>
                  <a:pt x="370" y="437"/>
                </a:cubicBezTo>
                <a:cubicBezTo>
                  <a:pt x="383" y="428"/>
                  <a:pt x="395" y="418"/>
                  <a:pt x="406" y="407"/>
                </a:cubicBezTo>
                <a:cubicBezTo>
                  <a:pt x="417" y="396"/>
                  <a:pt x="427" y="384"/>
                  <a:pt x="436" y="371"/>
                </a:cubicBezTo>
                <a:cubicBezTo>
                  <a:pt x="445" y="358"/>
                  <a:pt x="453" y="345"/>
                  <a:pt x="459" y="330"/>
                </a:cubicBezTo>
                <a:cubicBezTo>
                  <a:pt x="465" y="316"/>
                  <a:pt x="469" y="301"/>
                  <a:pt x="473" y="285"/>
                </a:cubicBezTo>
                <a:cubicBezTo>
                  <a:pt x="476" y="270"/>
                  <a:pt x="477" y="255"/>
                  <a:pt x="477" y="239"/>
                </a:cubicBezTo>
                <a:cubicBezTo>
                  <a:pt x="477" y="223"/>
                  <a:pt x="476" y="208"/>
                  <a:pt x="473" y="193"/>
                </a:cubicBezTo>
                <a:cubicBezTo>
                  <a:pt x="469" y="177"/>
                  <a:pt x="465" y="162"/>
                  <a:pt x="459" y="148"/>
                </a:cubicBezTo>
                <a:cubicBezTo>
                  <a:pt x="453" y="133"/>
                  <a:pt x="445" y="120"/>
                  <a:pt x="436" y="107"/>
                </a:cubicBezTo>
                <a:cubicBezTo>
                  <a:pt x="427" y="94"/>
                  <a:pt x="417" y="82"/>
                  <a:pt x="406" y="71"/>
                </a:cubicBezTo>
                <a:cubicBezTo>
                  <a:pt x="395" y="60"/>
                  <a:pt x="383" y="50"/>
                  <a:pt x="370" y="41"/>
                </a:cubicBezTo>
                <a:cubicBezTo>
                  <a:pt x="357" y="32"/>
                  <a:pt x="344" y="25"/>
                  <a:pt x="329" y="18"/>
                </a:cubicBezTo>
                <a:cubicBezTo>
                  <a:pt x="315" y="12"/>
                  <a:pt x="300" y="8"/>
                  <a:pt x="284" y="4"/>
                </a:cubicBezTo>
                <a:cubicBezTo>
                  <a:pt x="269" y="1"/>
                  <a:pt x="254" y="0"/>
                  <a:pt x="238" y="0"/>
                </a:cubicBezTo>
                <a:cubicBezTo>
                  <a:pt x="222" y="0"/>
                  <a:pt x="207" y="1"/>
                  <a:pt x="192" y="4"/>
                </a:cubicBezTo>
                <a:cubicBezTo>
                  <a:pt x="176" y="8"/>
                  <a:pt x="161" y="12"/>
                  <a:pt x="147" y="18"/>
                </a:cubicBezTo>
                <a:cubicBezTo>
                  <a:pt x="132" y="25"/>
                  <a:pt x="119" y="32"/>
                  <a:pt x="106" y="41"/>
                </a:cubicBezTo>
                <a:cubicBezTo>
                  <a:pt x="93" y="50"/>
                  <a:pt x="81" y="60"/>
                  <a:pt x="70" y="71"/>
                </a:cubicBezTo>
                <a:cubicBezTo>
                  <a:pt x="59" y="82"/>
                  <a:pt x="49" y="94"/>
                  <a:pt x="40" y="107"/>
                </a:cubicBezTo>
                <a:cubicBezTo>
                  <a:pt x="31" y="120"/>
                  <a:pt x="24" y="133"/>
                  <a:pt x="18" y="148"/>
                </a:cubicBezTo>
                <a:cubicBezTo>
                  <a:pt x="12" y="162"/>
                  <a:pt x="7" y="177"/>
                  <a:pt x="4" y="193"/>
                </a:cubicBezTo>
                <a:cubicBezTo>
                  <a:pt x="1" y="208"/>
                  <a:pt x="0" y="223"/>
                  <a:pt x="0" y="239"/>
                </a:cubicBezTo>
                <a:cubicBezTo>
                  <a:pt x="0" y="255"/>
                  <a:pt x="1" y="270"/>
                  <a:pt x="4" y="285"/>
                </a:cubicBezTo>
                <a:cubicBezTo>
                  <a:pt x="7" y="301"/>
                  <a:pt x="12" y="316"/>
                  <a:pt x="18" y="330"/>
                </a:cubicBezTo>
                <a:cubicBezTo>
                  <a:pt x="24" y="345"/>
                  <a:pt x="31" y="358"/>
                  <a:pt x="40" y="371"/>
                </a:cubicBezTo>
                <a:cubicBezTo>
                  <a:pt x="49" y="384"/>
                  <a:pt x="59" y="396"/>
                  <a:pt x="70" y="407"/>
                </a:cubicBezTo>
                <a:cubicBezTo>
                  <a:pt x="81" y="418"/>
                  <a:pt x="93" y="428"/>
                  <a:pt x="106" y="437"/>
                </a:cubicBezTo>
                <a:cubicBezTo>
                  <a:pt x="119" y="446"/>
                  <a:pt x="132" y="453"/>
                  <a:pt x="147" y="459"/>
                </a:cubicBezTo>
                <a:cubicBezTo>
                  <a:pt x="161" y="465"/>
                  <a:pt x="176" y="470"/>
                  <a:pt x="192" y="473"/>
                </a:cubicBezTo>
                <a:cubicBezTo>
                  <a:pt x="207" y="476"/>
                  <a:pt x="222" y="477"/>
                  <a:pt x="238" y="477"/>
                </a:cubicBezTo>
                <a:moveTo>
                  <a:pt x="343" y="195"/>
                </a:moveTo>
                <a:lnTo>
                  <a:pt x="224" y="314"/>
                </a:lnTo>
                <a:cubicBezTo>
                  <a:pt x="215" y="323"/>
                  <a:pt x="201" y="323"/>
                  <a:pt x="192" y="314"/>
                </a:cubicBezTo>
                <a:lnTo>
                  <a:pt x="133" y="255"/>
                </a:lnTo>
                <a:cubicBezTo>
                  <a:pt x="124" y="246"/>
                  <a:pt x="124" y="232"/>
                  <a:pt x="133" y="223"/>
                </a:cubicBezTo>
                <a:cubicBezTo>
                  <a:pt x="142" y="215"/>
                  <a:pt x="156" y="215"/>
                  <a:pt x="164" y="223"/>
                </a:cubicBezTo>
                <a:lnTo>
                  <a:pt x="208" y="267"/>
                </a:lnTo>
                <a:lnTo>
                  <a:pt x="311" y="164"/>
                </a:lnTo>
                <a:cubicBezTo>
                  <a:pt x="320" y="155"/>
                  <a:pt x="334" y="155"/>
                  <a:pt x="343" y="164"/>
                </a:cubicBezTo>
                <a:cubicBezTo>
                  <a:pt x="352" y="172"/>
                  <a:pt x="352" y="187"/>
                  <a:pt x="343" y="195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609480" y="4169520"/>
            <a:ext cx="1154162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可视化看板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7" name="任意多边形 136"/>
          <p:cNvSpPr/>
          <p:nvPr/>
        </p:nvSpPr>
        <p:spPr>
          <a:xfrm>
            <a:off x="609480" y="5162400"/>
            <a:ext cx="171720" cy="171720"/>
          </a:xfrm>
          <a:custGeom>
            <a:avLst/>
            <a:gdLst/>
            <a:ahLst/>
            <a:cxnLst/>
            <a:rect l="0" t="0" r="r" b="b"/>
            <a:pathLst>
              <a:path w="477" h="477">
                <a:moveTo>
                  <a:pt x="238" y="477"/>
                </a:moveTo>
                <a:cubicBezTo>
                  <a:pt x="254" y="477"/>
                  <a:pt x="269" y="476"/>
                  <a:pt x="284" y="473"/>
                </a:cubicBezTo>
                <a:cubicBezTo>
                  <a:pt x="300" y="470"/>
                  <a:pt x="315" y="465"/>
                  <a:pt x="329" y="459"/>
                </a:cubicBezTo>
                <a:cubicBezTo>
                  <a:pt x="344" y="453"/>
                  <a:pt x="357" y="446"/>
                  <a:pt x="370" y="437"/>
                </a:cubicBezTo>
                <a:cubicBezTo>
                  <a:pt x="383" y="428"/>
                  <a:pt x="395" y="418"/>
                  <a:pt x="406" y="407"/>
                </a:cubicBezTo>
                <a:cubicBezTo>
                  <a:pt x="417" y="396"/>
                  <a:pt x="427" y="384"/>
                  <a:pt x="436" y="371"/>
                </a:cubicBezTo>
                <a:cubicBezTo>
                  <a:pt x="445" y="358"/>
                  <a:pt x="453" y="345"/>
                  <a:pt x="459" y="330"/>
                </a:cubicBezTo>
                <a:cubicBezTo>
                  <a:pt x="465" y="316"/>
                  <a:pt x="469" y="301"/>
                  <a:pt x="473" y="285"/>
                </a:cubicBezTo>
                <a:cubicBezTo>
                  <a:pt x="476" y="270"/>
                  <a:pt x="477" y="255"/>
                  <a:pt x="477" y="239"/>
                </a:cubicBezTo>
                <a:cubicBezTo>
                  <a:pt x="477" y="223"/>
                  <a:pt x="476" y="208"/>
                  <a:pt x="473" y="193"/>
                </a:cubicBezTo>
                <a:cubicBezTo>
                  <a:pt x="469" y="176"/>
                  <a:pt x="465" y="161"/>
                  <a:pt x="459" y="147"/>
                </a:cubicBezTo>
                <a:cubicBezTo>
                  <a:pt x="453" y="132"/>
                  <a:pt x="445" y="119"/>
                  <a:pt x="436" y="106"/>
                </a:cubicBezTo>
                <a:cubicBezTo>
                  <a:pt x="427" y="93"/>
                  <a:pt x="417" y="81"/>
                  <a:pt x="406" y="70"/>
                </a:cubicBezTo>
                <a:cubicBezTo>
                  <a:pt x="395" y="59"/>
                  <a:pt x="383" y="49"/>
                  <a:pt x="370" y="40"/>
                </a:cubicBezTo>
                <a:cubicBezTo>
                  <a:pt x="357" y="31"/>
                  <a:pt x="344" y="24"/>
                  <a:pt x="329" y="18"/>
                </a:cubicBezTo>
                <a:cubicBezTo>
                  <a:pt x="315" y="12"/>
                  <a:pt x="300" y="8"/>
                  <a:pt x="284" y="4"/>
                </a:cubicBezTo>
                <a:cubicBezTo>
                  <a:pt x="269" y="1"/>
                  <a:pt x="254" y="0"/>
                  <a:pt x="238" y="0"/>
                </a:cubicBezTo>
                <a:cubicBezTo>
                  <a:pt x="222" y="0"/>
                  <a:pt x="207" y="1"/>
                  <a:pt x="192" y="4"/>
                </a:cubicBezTo>
                <a:cubicBezTo>
                  <a:pt x="176" y="8"/>
                  <a:pt x="161" y="12"/>
                  <a:pt x="147" y="18"/>
                </a:cubicBezTo>
                <a:cubicBezTo>
                  <a:pt x="132" y="24"/>
                  <a:pt x="119" y="31"/>
                  <a:pt x="106" y="40"/>
                </a:cubicBezTo>
                <a:cubicBezTo>
                  <a:pt x="93" y="49"/>
                  <a:pt x="81" y="59"/>
                  <a:pt x="70" y="70"/>
                </a:cubicBezTo>
                <a:cubicBezTo>
                  <a:pt x="59" y="81"/>
                  <a:pt x="49" y="93"/>
                  <a:pt x="40" y="106"/>
                </a:cubicBezTo>
                <a:cubicBezTo>
                  <a:pt x="31" y="119"/>
                  <a:pt x="24" y="132"/>
                  <a:pt x="18" y="147"/>
                </a:cubicBezTo>
                <a:cubicBezTo>
                  <a:pt x="12" y="161"/>
                  <a:pt x="7" y="176"/>
                  <a:pt x="4" y="193"/>
                </a:cubicBezTo>
                <a:cubicBezTo>
                  <a:pt x="1" y="208"/>
                  <a:pt x="0" y="223"/>
                  <a:pt x="0" y="239"/>
                </a:cubicBezTo>
                <a:cubicBezTo>
                  <a:pt x="0" y="255"/>
                  <a:pt x="1" y="270"/>
                  <a:pt x="4" y="285"/>
                </a:cubicBezTo>
                <a:cubicBezTo>
                  <a:pt x="7" y="301"/>
                  <a:pt x="12" y="316"/>
                  <a:pt x="18" y="330"/>
                </a:cubicBezTo>
                <a:cubicBezTo>
                  <a:pt x="24" y="345"/>
                  <a:pt x="31" y="358"/>
                  <a:pt x="40" y="371"/>
                </a:cubicBezTo>
                <a:cubicBezTo>
                  <a:pt x="49" y="384"/>
                  <a:pt x="59" y="396"/>
                  <a:pt x="70" y="407"/>
                </a:cubicBezTo>
                <a:cubicBezTo>
                  <a:pt x="81" y="418"/>
                  <a:pt x="93" y="428"/>
                  <a:pt x="106" y="437"/>
                </a:cubicBezTo>
                <a:cubicBezTo>
                  <a:pt x="119" y="446"/>
                  <a:pt x="132" y="453"/>
                  <a:pt x="147" y="459"/>
                </a:cubicBezTo>
                <a:cubicBezTo>
                  <a:pt x="161" y="465"/>
                  <a:pt x="176" y="470"/>
                  <a:pt x="192" y="473"/>
                </a:cubicBezTo>
                <a:cubicBezTo>
                  <a:pt x="207" y="476"/>
                  <a:pt x="222" y="477"/>
                  <a:pt x="238" y="477"/>
                </a:cubicBezTo>
                <a:moveTo>
                  <a:pt x="343" y="195"/>
                </a:moveTo>
                <a:lnTo>
                  <a:pt x="224" y="314"/>
                </a:lnTo>
                <a:cubicBezTo>
                  <a:pt x="215" y="323"/>
                  <a:pt x="201" y="323"/>
                  <a:pt x="192" y="314"/>
                </a:cubicBezTo>
                <a:lnTo>
                  <a:pt x="133" y="255"/>
                </a:lnTo>
                <a:cubicBezTo>
                  <a:pt x="124" y="246"/>
                  <a:pt x="124" y="232"/>
                  <a:pt x="133" y="223"/>
                </a:cubicBezTo>
                <a:cubicBezTo>
                  <a:pt x="142" y="215"/>
                  <a:pt x="156" y="215"/>
                  <a:pt x="164" y="223"/>
                </a:cubicBezTo>
                <a:lnTo>
                  <a:pt x="208" y="267"/>
                </a:lnTo>
                <a:lnTo>
                  <a:pt x="311" y="163"/>
                </a:lnTo>
                <a:cubicBezTo>
                  <a:pt x="320" y="154"/>
                  <a:pt x="334" y="154"/>
                  <a:pt x="343" y="163"/>
                </a:cubicBezTo>
                <a:cubicBezTo>
                  <a:pt x="352" y="171"/>
                  <a:pt x="352" y="187"/>
                  <a:pt x="343" y="195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895320" y="4641480"/>
            <a:ext cx="2518318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绩效看板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：员工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KPI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、设备稼动率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任意多边形 138"/>
          <p:cNvSpPr/>
          <p:nvPr/>
        </p:nvSpPr>
        <p:spPr>
          <a:xfrm>
            <a:off x="607328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895320" y="5089320"/>
            <a:ext cx="3289362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预警看板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：缺料报警、质量报警、进度预警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2" name="图片 141"/>
          <p:cNvPicPr/>
          <p:nvPr/>
        </p:nvPicPr>
        <p:blipFill>
          <a:blip r:embed="rId2"/>
          <a:stretch/>
        </p:blipFill>
        <p:spPr>
          <a:xfrm>
            <a:off x="6095880" y="6134040"/>
            <a:ext cx="6095520" cy="723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4" name="文本框 143"/>
          <p:cNvSpPr txBox="1"/>
          <p:nvPr/>
        </p:nvSpPr>
        <p:spPr>
          <a:xfrm>
            <a:off x="6324480" y="6413040"/>
            <a:ext cx="1748877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350" b="0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sz="1350" b="0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系统车间看板界面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image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66369" y="3257641"/>
            <a:ext cx="4044007" cy="2363396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5BF8DD44-E78A-4740-ACC3-83D4B600CBC6}"/>
              </a:ext>
            </a:extLst>
          </p:cNvPr>
          <p:cNvGrpSpPr/>
          <p:nvPr/>
        </p:nvGrpSpPr>
        <p:grpSpPr>
          <a:xfrm>
            <a:off x="7066369" y="863390"/>
            <a:ext cx="4044007" cy="2394250"/>
            <a:chOff x="0" y="-534"/>
            <a:chExt cx="12192000" cy="6858534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2DF3F1AD-B6ED-49F4-A4DC-EA640D5B4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02DECE71-8248-4FC8-8AC4-928EC3653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534"/>
              <a:ext cx="1705708" cy="628624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="" xmlns:a16="http://schemas.microsoft.com/office/drawing/2014/main" id="{15649910-6E47-41ED-8244-F8E8518BD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28090"/>
              <a:ext cx="1705708" cy="17584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任意多边形 144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" name="任意多边形 145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" name="任意多边形 146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609480" y="634320"/>
            <a:ext cx="2840521" cy="41549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sz="27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系统核心功能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609480" y="1099440"/>
            <a:ext cx="1538883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6B728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外协管理模块详解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0" name="任意多边形 149"/>
          <p:cNvSpPr/>
          <p:nvPr/>
        </p:nvSpPr>
        <p:spPr>
          <a:xfrm>
            <a:off x="761760" y="346680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266" y="530"/>
                </a:moveTo>
                <a:cubicBezTo>
                  <a:pt x="283" y="530"/>
                  <a:pt x="300" y="529"/>
                  <a:pt x="317" y="525"/>
                </a:cubicBezTo>
                <a:cubicBezTo>
                  <a:pt x="334" y="522"/>
                  <a:pt x="351" y="517"/>
                  <a:pt x="367" y="510"/>
                </a:cubicBezTo>
                <a:cubicBezTo>
                  <a:pt x="383" y="504"/>
                  <a:pt x="398" y="496"/>
                  <a:pt x="413" y="486"/>
                </a:cubicBezTo>
                <a:cubicBezTo>
                  <a:pt x="427" y="476"/>
                  <a:pt x="441" y="465"/>
                  <a:pt x="453" y="453"/>
                </a:cubicBezTo>
                <a:cubicBezTo>
                  <a:pt x="465" y="441"/>
                  <a:pt x="476" y="427"/>
                  <a:pt x="486" y="413"/>
                </a:cubicBezTo>
                <a:cubicBezTo>
                  <a:pt x="495" y="398"/>
                  <a:pt x="504" y="383"/>
                  <a:pt x="510" y="367"/>
                </a:cubicBezTo>
                <a:cubicBezTo>
                  <a:pt x="517" y="351"/>
                  <a:pt x="522" y="335"/>
                  <a:pt x="525" y="318"/>
                </a:cubicBezTo>
                <a:cubicBezTo>
                  <a:pt x="529" y="300"/>
                  <a:pt x="530" y="283"/>
                  <a:pt x="530" y="266"/>
                </a:cubicBezTo>
                <a:cubicBezTo>
                  <a:pt x="530" y="249"/>
                  <a:pt x="529" y="231"/>
                  <a:pt x="525" y="214"/>
                </a:cubicBezTo>
                <a:cubicBezTo>
                  <a:pt x="522" y="197"/>
                  <a:pt x="517" y="181"/>
                  <a:pt x="510" y="165"/>
                </a:cubicBezTo>
                <a:cubicBezTo>
                  <a:pt x="504" y="148"/>
                  <a:pt x="495" y="132"/>
                  <a:pt x="486" y="118"/>
                </a:cubicBezTo>
                <a:cubicBezTo>
                  <a:pt x="476" y="103"/>
                  <a:pt x="465" y="90"/>
                  <a:pt x="453" y="78"/>
                </a:cubicBezTo>
                <a:cubicBezTo>
                  <a:pt x="441" y="66"/>
                  <a:pt x="427" y="55"/>
                  <a:pt x="413" y="45"/>
                </a:cubicBezTo>
                <a:cubicBezTo>
                  <a:pt x="398" y="35"/>
                  <a:pt x="383" y="27"/>
                  <a:pt x="367" y="20"/>
                </a:cubicBezTo>
                <a:cubicBezTo>
                  <a:pt x="351" y="14"/>
                  <a:pt x="334" y="9"/>
                  <a:pt x="317" y="5"/>
                </a:cubicBezTo>
                <a:cubicBezTo>
                  <a:pt x="300" y="2"/>
                  <a:pt x="283" y="0"/>
                  <a:pt x="266" y="0"/>
                </a:cubicBezTo>
                <a:cubicBezTo>
                  <a:pt x="247" y="0"/>
                  <a:pt x="230" y="2"/>
                  <a:pt x="213" y="5"/>
                </a:cubicBezTo>
                <a:cubicBezTo>
                  <a:pt x="196" y="9"/>
                  <a:pt x="180" y="14"/>
                  <a:pt x="163" y="20"/>
                </a:cubicBezTo>
                <a:cubicBezTo>
                  <a:pt x="147" y="27"/>
                  <a:pt x="132" y="35"/>
                  <a:pt x="118" y="45"/>
                </a:cubicBezTo>
                <a:cubicBezTo>
                  <a:pt x="103" y="55"/>
                  <a:pt x="90" y="66"/>
                  <a:pt x="78" y="78"/>
                </a:cubicBezTo>
                <a:cubicBezTo>
                  <a:pt x="65" y="90"/>
                  <a:pt x="54" y="103"/>
                  <a:pt x="45" y="118"/>
                </a:cubicBezTo>
                <a:cubicBezTo>
                  <a:pt x="35" y="132"/>
                  <a:pt x="27" y="148"/>
                  <a:pt x="20" y="165"/>
                </a:cubicBezTo>
                <a:cubicBezTo>
                  <a:pt x="14" y="181"/>
                  <a:pt x="9" y="197"/>
                  <a:pt x="5" y="214"/>
                </a:cubicBezTo>
                <a:cubicBezTo>
                  <a:pt x="2" y="231"/>
                  <a:pt x="0" y="249"/>
                  <a:pt x="0" y="266"/>
                </a:cubicBezTo>
                <a:cubicBezTo>
                  <a:pt x="0" y="283"/>
                  <a:pt x="2" y="300"/>
                  <a:pt x="5" y="318"/>
                </a:cubicBezTo>
                <a:cubicBezTo>
                  <a:pt x="9" y="335"/>
                  <a:pt x="14" y="351"/>
                  <a:pt x="20" y="367"/>
                </a:cubicBezTo>
                <a:cubicBezTo>
                  <a:pt x="27" y="383"/>
                  <a:pt x="35" y="398"/>
                  <a:pt x="45" y="413"/>
                </a:cubicBezTo>
                <a:cubicBezTo>
                  <a:pt x="54" y="427"/>
                  <a:pt x="65" y="441"/>
                  <a:pt x="78" y="453"/>
                </a:cubicBezTo>
                <a:cubicBezTo>
                  <a:pt x="90" y="465"/>
                  <a:pt x="103" y="476"/>
                  <a:pt x="118" y="486"/>
                </a:cubicBezTo>
                <a:cubicBezTo>
                  <a:pt x="132" y="496"/>
                  <a:pt x="147" y="504"/>
                  <a:pt x="163" y="510"/>
                </a:cubicBezTo>
                <a:cubicBezTo>
                  <a:pt x="180" y="517"/>
                  <a:pt x="196" y="522"/>
                  <a:pt x="213" y="525"/>
                </a:cubicBezTo>
                <a:cubicBezTo>
                  <a:pt x="230" y="529"/>
                  <a:pt x="247" y="530"/>
                  <a:pt x="266" y="530"/>
                </a:cubicBezTo>
                <a:moveTo>
                  <a:pt x="383" y="217"/>
                </a:moveTo>
                <a:lnTo>
                  <a:pt x="249" y="350"/>
                </a:lnTo>
                <a:cubicBezTo>
                  <a:pt x="240" y="359"/>
                  <a:pt x="224" y="359"/>
                  <a:pt x="214" y="350"/>
                </a:cubicBezTo>
                <a:lnTo>
                  <a:pt x="148" y="283"/>
                </a:lnTo>
                <a:cubicBezTo>
                  <a:pt x="138" y="274"/>
                  <a:pt x="138" y="258"/>
                  <a:pt x="148" y="248"/>
                </a:cubicBezTo>
                <a:cubicBezTo>
                  <a:pt x="158" y="239"/>
                  <a:pt x="173" y="239"/>
                  <a:pt x="183" y="248"/>
                </a:cubicBezTo>
                <a:lnTo>
                  <a:pt x="232" y="297"/>
                </a:lnTo>
                <a:lnTo>
                  <a:pt x="347" y="182"/>
                </a:lnTo>
                <a:cubicBezTo>
                  <a:pt x="357" y="172"/>
                  <a:pt x="373" y="172"/>
                  <a:pt x="382" y="182"/>
                </a:cubicBezTo>
                <a:cubicBezTo>
                  <a:pt x="392" y="192"/>
                  <a:pt x="392" y="208"/>
                  <a:pt x="382" y="217"/>
                </a:cubicBezTo>
                <a:lnTo>
                  <a:pt x="383" y="217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609480" y="2921760"/>
            <a:ext cx="1384995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外协流程管控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1066680" y="3395160"/>
            <a:ext cx="4313681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工序外协：生成委外加工采购单，跟踪发出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接收状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" name="任意多边形 152"/>
          <p:cNvSpPr/>
          <p:nvPr/>
        </p:nvSpPr>
        <p:spPr>
          <a:xfrm>
            <a:off x="761760" y="4238280"/>
            <a:ext cx="190800" cy="191160"/>
          </a:xfrm>
          <a:custGeom>
            <a:avLst/>
            <a:gdLst/>
            <a:ahLst/>
            <a:cxnLst/>
            <a:rect l="0" t="0" r="r" b="b"/>
            <a:pathLst>
              <a:path w="530" h="531">
                <a:moveTo>
                  <a:pt x="266" y="531"/>
                </a:moveTo>
                <a:cubicBezTo>
                  <a:pt x="283" y="531"/>
                  <a:pt x="300" y="529"/>
                  <a:pt x="317" y="526"/>
                </a:cubicBezTo>
                <a:cubicBezTo>
                  <a:pt x="334" y="522"/>
                  <a:pt x="351" y="517"/>
                  <a:pt x="367" y="510"/>
                </a:cubicBezTo>
                <a:cubicBezTo>
                  <a:pt x="383" y="504"/>
                  <a:pt x="398" y="496"/>
                  <a:pt x="413" y="486"/>
                </a:cubicBezTo>
                <a:cubicBezTo>
                  <a:pt x="427" y="476"/>
                  <a:pt x="441" y="465"/>
                  <a:pt x="453" y="453"/>
                </a:cubicBezTo>
                <a:cubicBezTo>
                  <a:pt x="465" y="441"/>
                  <a:pt x="476" y="427"/>
                  <a:pt x="486" y="413"/>
                </a:cubicBezTo>
                <a:cubicBezTo>
                  <a:pt x="495" y="399"/>
                  <a:pt x="504" y="383"/>
                  <a:pt x="510" y="367"/>
                </a:cubicBezTo>
                <a:cubicBezTo>
                  <a:pt x="517" y="351"/>
                  <a:pt x="522" y="335"/>
                  <a:pt x="525" y="318"/>
                </a:cubicBezTo>
                <a:cubicBezTo>
                  <a:pt x="529" y="301"/>
                  <a:pt x="530" y="283"/>
                  <a:pt x="530" y="266"/>
                </a:cubicBezTo>
                <a:cubicBezTo>
                  <a:pt x="530" y="249"/>
                  <a:pt x="529" y="231"/>
                  <a:pt x="525" y="214"/>
                </a:cubicBezTo>
                <a:cubicBezTo>
                  <a:pt x="522" y="197"/>
                  <a:pt x="517" y="181"/>
                  <a:pt x="510" y="165"/>
                </a:cubicBezTo>
                <a:cubicBezTo>
                  <a:pt x="504" y="149"/>
                  <a:pt x="495" y="133"/>
                  <a:pt x="486" y="118"/>
                </a:cubicBezTo>
                <a:cubicBezTo>
                  <a:pt x="476" y="104"/>
                  <a:pt x="465" y="90"/>
                  <a:pt x="453" y="78"/>
                </a:cubicBezTo>
                <a:cubicBezTo>
                  <a:pt x="441" y="66"/>
                  <a:pt x="427" y="55"/>
                  <a:pt x="413" y="45"/>
                </a:cubicBezTo>
                <a:cubicBezTo>
                  <a:pt x="398" y="35"/>
                  <a:pt x="383" y="27"/>
                  <a:pt x="367" y="21"/>
                </a:cubicBezTo>
                <a:cubicBezTo>
                  <a:pt x="351" y="14"/>
                  <a:pt x="334" y="9"/>
                  <a:pt x="317" y="6"/>
                </a:cubicBezTo>
                <a:cubicBezTo>
                  <a:pt x="300" y="2"/>
                  <a:pt x="283" y="0"/>
                  <a:pt x="266" y="0"/>
                </a:cubicBezTo>
                <a:cubicBezTo>
                  <a:pt x="247" y="0"/>
                  <a:pt x="230" y="2"/>
                  <a:pt x="213" y="6"/>
                </a:cubicBezTo>
                <a:cubicBezTo>
                  <a:pt x="196" y="9"/>
                  <a:pt x="180" y="14"/>
                  <a:pt x="163" y="21"/>
                </a:cubicBezTo>
                <a:cubicBezTo>
                  <a:pt x="147" y="27"/>
                  <a:pt x="132" y="35"/>
                  <a:pt x="118" y="45"/>
                </a:cubicBezTo>
                <a:cubicBezTo>
                  <a:pt x="103" y="55"/>
                  <a:pt x="90" y="66"/>
                  <a:pt x="78" y="78"/>
                </a:cubicBezTo>
                <a:cubicBezTo>
                  <a:pt x="65" y="90"/>
                  <a:pt x="54" y="104"/>
                  <a:pt x="45" y="118"/>
                </a:cubicBezTo>
                <a:cubicBezTo>
                  <a:pt x="35" y="133"/>
                  <a:pt x="27" y="149"/>
                  <a:pt x="20" y="165"/>
                </a:cubicBezTo>
                <a:cubicBezTo>
                  <a:pt x="14" y="181"/>
                  <a:pt x="9" y="197"/>
                  <a:pt x="5" y="214"/>
                </a:cubicBezTo>
                <a:cubicBezTo>
                  <a:pt x="2" y="231"/>
                  <a:pt x="0" y="249"/>
                  <a:pt x="0" y="266"/>
                </a:cubicBezTo>
                <a:cubicBezTo>
                  <a:pt x="0" y="283"/>
                  <a:pt x="2" y="301"/>
                  <a:pt x="5" y="318"/>
                </a:cubicBezTo>
                <a:cubicBezTo>
                  <a:pt x="9" y="335"/>
                  <a:pt x="14" y="351"/>
                  <a:pt x="20" y="367"/>
                </a:cubicBezTo>
                <a:cubicBezTo>
                  <a:pt x="27" y="383"/>
                  <a:pt x="35" y="399"/>
                  <a:pt x="45" y="413"/>
                </a:cubicBezTo>
                <a:cubicBezTo>
                  <a:pt x="54" y="427"/>
                  <a:pt x="65" y="441"/>
                  <a:pt x="78" y="453"/>
                </a:cubicBezTo>
                <a:cubicBezTo>
                  <a:pt x="90" y="465"/>
                  <a:pt x="103" y="476"/>
                  <a:pt x="118" y="486"/>
                </a:cubicBezTo>
                <a:cubicBezTo>
                  <a:pt x="132" y="496"/>
                  <a:pt x="147" y="504"/>
                  <a:pt x="163" y="510"/>
                </a:cubicBezTo>
                <a:cubicBezTo>
                  <a:pt x="180" y="517"/>
                  <a:pt x="196" y="522"/>
                  <a:pt x="213" y="526"/>
                </a:cubicBezTo>
                <a:cubicBezTo>
                  <a:pt x="230" y="529"/>
                  <a:pt x="247" y="531"/>
                  <a:pt x="266" y="531"/>
                </a:cubicBezTo>
                <a:moveTo>
                  <a:pt x="383" y="217"/>
                </a:moveTo>
                <a:lnTo>
                  <a:pt x="249" y="350"/>
                </a:lnTo>
                <a:cubicBezTo>
                  <a:pt x="240" y="359"/>
                  <a:pt x="224" y="359"/>
                  <a:pt x="214" y="350"/>
                </a:cubicBezTo>
                <a:lnTo>
                  <a:pt x="148" y="284"/>
                </a:lnTo>
                <a:cubicBezTo>
                  <a:pt x="138" y="274"/>
                  <a:pt x="138" y="258"/>
                  <a:pt x="148" y="249"/>
                </a:cubicBezTo>
                <a:cubicBezTo>
                  <a:pt x="158" y="239"/>
                  <a:pt x="173" y="239"/>
                  <a:pt x="183" y="249"/>
                </a:cubicBezTo>
                <a:lnTo>
                  <a:pt x="232" y="297"/>
                </a:lnTo>
                <a:lnTo>
                  <a:pt x="347" y="182"/>
                </a:lnTo>
                <a:cubicBezTo>
                  <a:pt x="357" y="173"/>
                  <a:pt x="373" y="173"/>
                  <a:pt x="382" y="182"/>
                </a:cubicBezTo>
                <a:cubicBezTo>
                  <a:pt x="392" y="192"/>
                  <a:pt x="392" y="208"/>
                  <a:pt x="382" y="217"/>
                </a:cubicBezTo>
                <a:lnTo>
                  <a:pt x="383" y="217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1066680" y="3709440"/>
            <a:ext cx="192360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态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5" name="任意多边形 154"/>
          <p:cNvSpPr/>
          <p:nvPr/>
        </p:nvSpPr>
        <p:spPr>
          <a:xfrm>
            <a:off x="761760" y="475272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266" y="530"/>
                </a:moveTo>
                <a:cubicBezTo>
                  <a:pt x="283" y="530"/>
                  <a:pt x="300" y="529"/>
                  <a:pt x="317" y="525"/>
                </a:cubicBezTo>
                <a:cubicBezTo>
                  <a:pt x="334" y="522"/>
                  <a:pt x="351" y="517"/>
                  <a:pt x="367" y="510"/>
                </a:cubicBezTo>
                <a:cubicBezTo>
                  <a:pt x="383" y="504"/>
                  <a:pt x="398" y="495"/>
                  <a:pt x="413" y="486"/>
                </a:cubicBezTo>
                <a:cubicBezTo>
                  <a:pt x="427" y="476"/>
                  <a:pt x="441" y="465"/>
                  <a:pt x="453" y="453"/>
                </a:cubicBezTo>
                <a:cubicBezTo>
                  <a:pt x="465" y="441"/>
                  <a:pt x="476" y="427"/>
                  <a:pt x="486" y="413"/>
                </a:cubicBezTo>
                <a:cubicBezTo>
                  <a:pt x="495" y="398"/>
                  <a:pt x="504" y="383"/>
                  <a:pt x="510" y="367"/>
                </a:cubicBezTo>
                <a:cubicBezTo>
                  <a:pt x="517" y="351"/>
                  <a:pt x="522" y="334"/>
                  <a:pt x="525" y="317"/>
                </a:cubicBezTo>
                <a:cubicBezTo>
                  <a:pt x="529" y="300"/>
                  <a:pt x="530" y="282"/>
                  <a:pt x="530" y="265"/>
                </a:cubicBezTo>
                <a:cubicBezTo>
                  <a:pt x="530" y="247"/>
                  <a:pt x="529" y="230"/>
                  <a:pt x="525" y="213"/>
                </a:cubicBezTo>
                <a:cubicBezTo>
                  <a:pt x="522" y="196"/>
                  <a:pt x="517" y="180"/>
                  <a:pt x="510" y="164"/>
                </a:cubicBezTo>
                <a:cubicBezTo>
                  <a:pt x="504" y="147"/>
                  <a:pt x="495" y="132"/>
                  <a:pt x="486" y="118"/>
                </a:cubicBezTo>
                <a:cubicBezTo>
                  <a:pt x="476" y="103"/>
                  <a:pt x="465" y="90"/>
                  <a:pt x="453" y="78"/>
                </a:cubicBezTo>
                <a:cubicBezTo>
                  <a:pt x="441" y="65"/>
                  <a:pt x="427" y="54"/>
                  <a:pt x="413" y="45"/>
                </a:cubicBezTo>
                <a:cubicBezTo>
                  <a:pt x="398" y="35"/>
                  <a:pt x="383" y="27"/>
                  <a:pt x="367" y="20"/>
                </a:cubicBezTo>
                <a:cubicBezTo>
                  <a:pt x="351" y="14"/>
                  <a:pt x="334" y="9"/>
                  <a:pt x="317" y="5"/>
                </a:cubicBezTo>
                <a:cubicBezTo>
                  <a:pt x="300" y="2"/>
                  <a:pt x="283" y="0"/>
                  <a:pt x="266" y="0"/>
                </a:cubicBezTo>
                <a:cubicBezTo>
                  <a:pt x="247" y="0"/>
                  <a:pt x="230" y="2"/>
                  <a:pt x="213" y="5"/>
                </a:cubicBezTo>
                <a:cubicBezTo>
                  <a:pt x="196" y="9"/>
                  <a:pt x="180" y="14"/>
                  <a:pt x="163" y="20"/>
                </a:cubicBezTo>
                <a:cubicBezTo>
                  <a:pt x="147" y="27"/>
                  <a:pt x="132" y="35"/>
                  <a:pt x="118" y="45"/>
                </a:cubicBezTo>
                <a:cubicBezTo>
                  <a:pt x="103" y="54"/>
                  <a:pt x="90" y="65"/>
                  <a:pt x="78" y="78"/>
                </a:cubicBezTo>
                <a:cubicBezTo>
                  <a:pt x="65" y="90"/>
                  <a:pt x="54" y="103"/>
                  <a:pt x="45" y="118"/>
                </a:cubicBezTo>
                <a:cubicBezTo>
                  <a:pt x="35" y="132"/>
                  <a:pt x="27" y="147"/>
                  <a:pt x="20" y="164"/>
                </a:cubicBezTo>
                <a:cubicBezTo>
                  <a:pt x="14" y="180"/>
                  <a:pt x="9" y="196"/>
                  <a:pt x="5" y="213"/>
                </a:cubicBezTo>
                <a:cubicBezTo>
                  <a:pt x="2" y="230"/>
                  <a:pt x="0" y="247"/>
                  <a:pt x="0" y="265"/>
                </a:cubicBezTo>
                <a:cubicBezTo>
                  <a:pt x="0" y="282"/>
                  <a:pt x="2" y="300"/>
                  <a:pt x="5" y="317"/>
                </a:cubicBezTo>
                <a:cubicBezTo>
                  <a:pt x="9" y="334"/>
                  <a:pt x="14" y="351"/>
                  <a:pt x="20" y="367"/>
                </a:cubicBezTo>
                <a:cubicBezTo>
                  <a:pt x="27" y="383"/>
                  <a:pt x="35" y="398"/>
                  <a:pt x="45" y="413"/>
                </a:cubicBezTo>
                <a:cubicBezTo>
                  <a:pt x="54" y="427"/>
                  <a:pt x="65" y="441"/>
                  <a:pt x="78" y="453"/>
                </a:cubicBezTo>
                <a:cubicBezTo>
                  <a:pt x="90" y="465"/>
                  <a:pt x="103" y="476"/>
                  <a:pt x="118" y="486"/>
                </a:cubicBezTo>
                <a:cubicBezTo>
                  <a:pt x="132" y="495"/>
                  <a:pt x="147" y="504"/>
                  <a:pt x="163" y="510"/>
                </a:cubicBezTo>
                <a:cubicBezTo>
                  <a:pt x="180" y="517"/>
                  <a:pt x="196" y="522"/>
                  <a:pt x="213" y="525"/>
                </a:cubicBezTo>
                <a:cubicBezTo>
                  <a:pt x="230" y="529"/>
                  <a:pt x="247" y="530"/>
                  <a:pt x="266" y="530"/>
                </a:cubicBezTo>
                <a:moveTo>
                  <a:pt x="383" y="216"/>
                </a:moveTo>
                <a:lnTo>
                  <a:pt x="249" y="350"/>
                </a:lnTo>
                <a:cubicBezTo>
                  <a:pt x="240" y="359"/>
                  <a:pt x="224" y="359"/>
                  <a:pt x="214" y="350"/>
                </a:cubicBezTo>
                <a:lnTo>
                  <a:pt x="148" y="282"/>
                </a:lnTo>
                <a:cubicBezTo>
                  <a:pt x="138" y="273"/>
                  <a:pt x="138" y="257"/>
                  <a:pt x="148" y="247"/>
                </a:cubicBezTo>
                <a:cubicBezTo>
                  <a:pt x="158" y="238"/>
                  <a:pt x="173" y="238"/>
                  <a:pt x="183" y="247"/>
                </a:cubicBezTo>
                <a:lnTo>
                  <a:pt x="232" y="297"/>
                </a:lnTo>
                <a:lnTo>
                  <a:pt x="347" y="181"/>
                </a:lnTo>
                <a:cubicBezTo>
                  <a:pt x="357" y="171"/>
                  <a:pt x="373" y="171"/>
                  <a:pt x="382" y="181"/>
                </a:cubicBezTo>
                <a:cubicBezTo>
                  <a:pt x="392" y="191"/>
                  <a:pt x="392" y="207"/>
                  <a:pt x="382" y="216"/>
                </a:cubicBezTo>
                <a:lnTo>
                  <a:pt x="383" y="216"/>
                </a:ln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1066680" y="4166640"/>
            <a:ext cx="4231928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整单外协：参照工序外协处理，支持委外报表统计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7" name="任意多边形 156"/>
          <p:cNvSpPr/>
          <p:nvPr/>
        </p:nvSpPr>
        <p:spPr>
          <a:xfrm>
            <a:off x="609588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1066680" y="4690440"/>
            <a:ext cx="3462486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协同管理：生产进度、出入库、对账协同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6705720" y="639720"/>
            <a:ext cx="2596865" cy="3462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外协订单交付准时率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0" name="任意多边形 159"/>
          <p:cNvSpPr/>
          <p:nvPr/>
        </p:nvSpPr>
        <p:spPr>
          <a:xfrm>
            <a:off x="6705360" y="1180800"/>
            <a:ext cx="4877280" cy="4725000"/>
          </a:xfrm>
          <a:custGeom>
            <a:avLst/>
            <a:gdLst/>
            <a:ahLst/>
            <a:cxnLst/>
            <a:rect l="0" t="0" r="r" b="b"/>
            <a:pathLst>
              <a:path w="13548" h="13125">
                <a:moveTo>
                  <a:pt x="0" y="12807"/>
                </a:moveTo>
                <a:lnTo>
                  <a:pt x="0" y="318"/>
                </a:lnTo>
                <a:cubicBezTo>
                  <a:pt x="0" y="297"/>
                  <a:pt x="2" y="276"/>
                  <a:pt x="6" y="256"/>
                </a:cubicBezTo>
                <a:cubicBezTo>
                  <a:pt x="10" y="235"/>
                  <a:pt x="16" y="216"/>
                  <a:pt x="24" y="196"/>
                </a:cubicBezTo>
                <a:cubicBezTo>
                  <a:pt x="32" y="177"/>
                  <a:pt x="42" y="159"/>
                  <a:pt x="54" y="141"/>
                </a:cubicBezTo>
                <a:cubicBezTo>
                  <a:pt x="65" y="124"/>
                  <a:pt x="78" y="108"/>
                  <a:pt x="93" y="93"/>
                </a:cubicBezTo>
                <a:cubicBezTo>
                  <a:pt x="108" y="79"/>
                  <a:pt x="124" y="65"/>
                  <a:pt x="141" y="54"/>
                </a:cubicBezTo>
                <a:cubicBezTo>
                  <a:pt x="159" y="42"/>
                  <a:pt x="177" y="32"/>
                  <a:pt x="196" y="25"/>
                </a:cubicBezTo>
                <a:cubicBezTo>
                  <a:pt x="215" y="17"/>
                  <a:pt x="235" y="11"/>
                  <a:pt x="256" y="6"/>
                </a:cubicBezTo>
                <a:cubicBezTo>
                  <a:pt x="276" y="2"/>
                  <a:pt x="297" y="0"/>
                  <a:pt x="318" y="0"/>
                </a:cubicBezTo>
                <a:lnTo>
                  <a:pt x="13230" y="0"/>
                </a:lnTo>
                <a:cubicBezTo>
                  <a:pt x="13251" y="0"/>
                  <a:pt x="13272" y="2"/>
                  <a:pt x="13292" y="6"/>
                </a:cubicBezTo>
                <a:cubicBezTo>
                  <a:pt x="13313" y="11"/>
                  <a:pt x="13333" y="17"/>
                  <a:pt x="13352" y="25"/>
                </a:cubicBezTo>
                <a:cubicBezTo>
                  <a:pt x="13371" y="32"/>
                  <a:pt x="13389" y="42"/>
                  <a:pt x="13407" y="54"/>
                </a:cubicBezTo>
                <a:cubicBezTo>
                  <a:pt x="13424" y="65"/>
                  <a:pt x="13440" y="79"/>
                  <a:pt x="13455" y="93"/>
                </a:cubicBezTo>
                <a:cubicBezTo>
                  <a:pt x="13470" y="108"/>
                  <a:pt x="13483" y="124"/>
                  <a:pt x="13494" y="141"/>
                </a:cubicBezTo>
                <a:cubicBezTo>
                  <a:pt x="13506" y="159"/>
                  <a:pt x="13516" y="177"/>
                  <a:pt x="13524" y="196"/>
                </a:cubicBezTo>
                <a:cubicBezTo>
                  <a:pt x="13532" y="216"/>
                  <a:pt x="13538" y="235"/>
                  <a:pt x="13542" y="256"/>
                </a:cubicBezTo>
                <a:cubicBezTo>
                  <a:pt x="13546" y="276"/>
                  <a:pt x="13548" y="297"/>
                  <a:pt x="13548" y="318"/>
                </a:cubicBezTo>
                <a:lnTo>
                  <a:pt x="13548" y="12807"/>
                </a:lnTo>
                <a:cubicBezTo>
                  <a:pt x="13548" y="12828"/>
                  <a:pt x="13546" y="12849"/>
                  <a:pt x="13542" y="12869"/>
                </a:cubicBezTo>
                <a:cubicBezTo>
                  <a:pt x="13538" y="12890"/>
                  <a:pt x="13532" y="12909"/>
                  <a:pt x="13524" y="12929"/>
                </a:cubicBezTo>
                <a:cubicBezTo>
                  <a:pt x="13516" y="12948"/>
                  <a:pt x="13506" y="12966"/>
                  <a:pt x="13494" y="12984"/>
                </a:cubicBezTo>
                <a:cubicBezTo>
                  <a:pt x="13483" y="13001"/>
                  <a:pt x="13470" y="13017"/>
                  <a:pt x="13455" y="13032"/>
                </a:cubicBezTo>
                <a:cubicBezTo>
                  <a:pt x="13440" y="13046"/>
                  <a:pt x="13424" y="13060"/>
                  <a:pt x="13407" y="13071"/>
                </a:cubicBezTo>
                <a:cubicBezTo>
                  <a:pt x="13389" y="13083"/>
                  <a:pt x="13371" y="13093"/>
                  <a:pt x="13352" y="13100"/>
                </a:cubicBezTo>
                <a:cubicBezTo>
                  <a:pt x="13333" y="13108"/>
                  <a:pt x="13313" y="13114"/>
                  <a:pt x="13292" y="13119"/>
                </a:cubicBezTo>
                <a:cubicBezTo>
                  <a:pt x="13272" y="13123"/>
                  <a:pt x="13251" y="13125"/>
                  <a:pt x="13230" y="13125"/>
                </a:cubicBezTo>
                <a:lnTo>
                  <a:pt x="318" y="13125"/>
                </a:lnTo>
                <a:cubicBezTo>
                  <a:pt x="297" y="13125"/>
                  <a:pt x="276" y="13123"/>
                  <a:pt x="256" y="13119"/>
                </a:cubicBezTo>
                <a:cubicBezTo>
                  <a:pt x="235" y="13114"/>
                  <a:pt x="215" y="13108"/>
                  <a:pt x="196" y="13100"/>
                </a:cubicBezTo>
                <a:cubicBezTo>
                  <a:pt x="177" y="13093"/>
                  <a:pt x="159" y="13083"/>
                  <a:pt x="141" y="13071"/>
                </a:cubicBezTo>
                <a:cubicBezTo>
                  <a:pt x="124" y="13060"/>
                  <a:pt x="108" y="13046"/>
                  <a:pt x="93" y="13032"/>
                </a:cubicBezTo>
                <a:cubicBezTo>
                  <a:pt x="78" y="13017"/>
                  <a:pt x="65" y="13001"/>
                  <a:pt x="54" y="12984"/>
                </a:cubicBezTo>
                <a:cubicBezTo>
                  <a:pt x="42" y="12966"/>
                  <a:pt x="32" y="12948"/>
                  <a:pt x="24" y="12929"/>
                </a:cubicBezTo>
                <a:cubicBezTo>
                  <a:pt x="16" y="12909"/>
                  <a:pt x="10" y="12890"/>
                  <a:pt x="6" y="12869"/>
                </a:cubicBezTo>
                <a:cubicBezTo>
                  <a:pt x="2" y="12849"/>
                  <a:pt x="0" y="12828"/>
                  <a:pt x="0" y="12807"/>
                </a:cubicBez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1" name="图片 160"/>
          <p:cNvPicPr/>
          <p:nvPr/>
        </p:nvPicPr>
        <p:blipFill>
          <a:blip r:embed="rId2"/>
          <a:stretch/>
        </p:blipFill>
        <p:spPr>
          <a:xfrm>
            <a:off x="6934320" y="1409760"/>
            <a:ext cx="4419360" cy="426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2" name="文本框 161"/>
          <p:cNvSpPr txBox="1"/>
          <p:nvPr/>
        </p:nvSpPr>
        <p:spPr>
          <a:xfrm>
            <a:off x="9225720" y="6086520"/>
            <a:ext cx="2391680" cy="161583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数据来源：鲸座科技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系统案例数据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]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任意多边形 162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F2F5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" name="任意多边形 163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5" name="任意多边形 164"/>
          <p:cNvSpPr/>
          <p:nvPr/>
        </p:nvSpPr>
        <p:spPr>
          <a:xfrm>
            <a:off x="-360" y="4724280"/>
            <a:ext cx="2134080" cy="2133720"/>
          </a:xfrm>
          <a:custGeom>
            <a:avLst/>
            <a:gdLst/>
            <a:ahLst/>
            <a:cxnLst/>
            <a:rect l="0" t="0" r="r" b="b"/>
            <a:pathLst>
              <a:path w="5928" h="5927">
                <a:moveTo>
                  <a:pt x="5928" y="4234"/>
                </a:moveTo>
                <a:cubicBezTo>
                  <a:pt x="5928" y="4303"/>
                  <a:pt x="5926" y="4373"/>
                  <a:pt x="5923" y="4442"/>
                </a:cubicBezTo>
                <a:cubicBezTo>
                  <a:pt x="5920" y="4511"/>
                  <a:pt x="5915" y="4580"/>
                  <a:pt x="5908" y="4649"/>
                </a:cubicBezTo>
                <a:cubicBezTo>
                  <a:pt x="5901" y="4718"/>
                  <a:pt x="5893" y="4787"/>
                  <a:pt x="5882" y="4855"/>
                </a:cubicBezTo>
                <a:cubicBezTo>
                  <a:pt x="5872" y="4924"/>
                  <a:pt x="5860" y="4992"/>
                  <a:pt x="5847" y="5060"/>
                </a:cubicBezTo>
                <a:cubicBezTo>
                  <a:pt x="5833" y="5128"/>
                  <a:pt x="5818" y="5196"/>
                  <a:pt x="5801" y="5263"/>
                </a:cubicBezTo>
                <a:cubicBezTo>
                  <a:pt x="5784" y="5330"/>
                  <a:pt x="5766" y="5397"/>
                  <a:pt x="5746" y="5463"/>
                </a:cubicBezTo>
                <a:cubicBezTo>
                  <a:pt x="5726" y="5529"/>
                  <a:pt x="5704" y="5595"/>
                  <a:pt x="5681" y="5660"/>
                </a:cubicBezTo>
                <a:cubicBezTo>
                  <a:pt x="5657" y="5726"/>
                  <a:pt x="5632" y="5790"/>
                  <a:pt x="5606" y="5854"/>
                </a:cubicBezTo>
                <a:cubicBezTo>
                  <a:pt x="5596" y="5879"/>
                  <a:pt x="5585" y="5903"/>
                  <a:pt x="5575" y="5927"/>
                </a:cubicBezTo>
                <a:lnTo>
                  <a:pt x="0" y="5927"/>
                </a:lnTo>
                <a:lnTo>
                  <a:pt x="0" y="353"/>
                </a:lnTo>
                <a:cubicBezTo>
                  <a:pt x="25" y="343"/>
                  <a:pt x="49" y="332"/>
                  <a:pt x="74" y="322"/>
                </a:cubicBezTo>
                <a:cubicBezTo>
                  <a:pt x="138" y="296"/>
                  <a:pt x="202" y="271"/>
                  <a:pt x="268" y="247"/>
                </a:cubicBezTo>
                <a:cubicBezTo>
                  <a:pt x="333" y="224"/>
                  <a:pt x="399" y="202"/>
                  <a:pt x="465" y="182"/>
                </a:cubicBezTo>
                <a:cubicBezTo>
                  <a:pt x="531" y="162"/>
                  <a:pt x="598" y="144"/>
                  <a:pt x="665" y="127"/>
                </a:cubicBezTo>
                <a:cubicBezTo>
                  <a:pt x="732" y="110"/>
                  <a:pt x="800" y="95"/>
                  <a:pt x="868" y="81"/>
                </a:cubicBezTo>
                <a:cubicBezTo>
                  <a:pt x="936" y="68"/>
                  <a:pt x="1004" y="56"/>
                  <a:pt x="1073" y="46"/>
                </a:cubicBezTo>
                <a:cubicBezTo>
                  <a:pt x="1141" y="35"/>
                  <a:pt x="1210" y="27"/>
                  <a:pt x="1279" y="20"/>
                </a:cubicBezTo>
                <a:cubicBezTo>
                  <a:pt x="1348" y="13"/>
                  <a:pt x="1417" y="8"/>
                  <a:pt x="1486" y="5"/>
                </a:cubicBezTo>
                <a:cubicBezTo>
                  <a:pt x="1555" y="2"/>
                  <a:pt x="1625" y="0"/>
                  <a:pt x="1694" y="0"/>
                </a:cubicBezTo>
                <a:cubicBezTo>
                  <a:pt x="1763" y="0"/>
                  <a:pt x="1832" y="2"/>
                  <a:pt x="1902" y="5"/>
                </a:cubicBezTo>
                <a:cubicBezTo>
                  <a:pt x="1971" y="8"/>
                  <a:pt x="2040" y="13"/>
                  <a:pt x="2109" y="20"/>
                </a:cubicBezTo>
                <a:cubicBezTo>
                  <a:pt x="2178" y="27"/>
                  <a:pt x="2246" y="35"/>
                  <a:pt x="2315" y="46"/>
                </a:cubicBezTo>
                <a:cubicBezTo>
                  <a:pt x="2384" y="56"/>
                  <a:pt x="2452" y="68"/>
                  <a:pt x="2520" y="81"/>
                </a:cubicBezTo>
                <a:cubicBezTo>
                  <a:pt x="2588" y="95"/>
                  <a:pt x="2655" y="110"/>
                  <a:pt x="2722" y="127"/>
                </a:cubicBezTo>
                <a:cubicBezTo>
                  <a:pt x="2790" y="144"/>
                  <a:pt x="2856" y="162"/>
                  <a:pt x="2923" y="182"/>
                </a:cubicBezTo>
                <a:cubicBezTo>
                  <a:pt x="2990" y="202"/>
                  <a:pt x="3056" y="224"/>
                  <a:pt x="3121" y="247"/>
                </a:cubicBezTo>
                <a:cubicBezTo>
                  <a:pt x="3186" y="271"/>
                  <a:pt x="3251" y="296"/>
                  <a:pt x="3315" y="322"/>
                </a:cubicBezTo>
                <a:cubicBezTo>
                  <a:pt x="3379" y="349"/>
                  <a:pt x="3442" y="377"/>
                  <a:pt x="3505" y="406"/>
                </a:cubicBezTo>
                <a:cubicBezTo>
                  <a:pt x="3567" y="436"/>
                  <a:pt x="3629" y="467"/>
                  <a:pt x="3690" y="500"/>
                </a:cubicBezTo>
                <a:cubicBezTo>
                  <a:pt x="3752" y="532"/>
                  <a:pt x="3812" y="566"/>
                  <a:pt x="3871" y="602"/>
                </a:cubicBezTo>
                <a:cubicBezTo>
                  <a:pt x="3931" y="638"/>
                  <a:pt x="3989" y="675"/>
                  <a:pt x="4047" y="713"/>
                </a:cubicBezTo>
                <a:cubicBezTo>
                  <a:pt x="4104" y="752"/>
                  <a:pt x="4161" y="792"/>
                  <a:pt x="4217" y="833"/>
                </a:cubicBezTo>
                <a:cubicBezTo>
                  <a:pt x="4272" y="874"/>
                  <a:pt x="4327" y="917"/>
                  <a:pt x="4380" y="961"/>
                </a:cubicBezTo>
                <a:cubicBezTo>
                  <a:pt x="4434" y="1005"/>
                  <a:pt x="4486" y="1050"/>
                  <a:pt x="4538" y="1096"/>
                </a:cubicBezTo>
                <a:cubicBezTo>
                  <a:pt x="4589" y="1143"/>
                  <a:pt x="4639" y="1191"/>
                  <a:pt x="4688" y="1240"/>
                </a:cubicBezTo>
                <a:cubicBezTo>
                  <a:pt x="4737" y="1289"/>
                  <a:pt x="4785" y="1339"/>
                  <a:pt x="4832" y="1390"/>
                </a:cubicBezTo>
                <a:cubicBezTo>
                  <a:pt x="4878" y="1442"/>
                  <a:pt x="4923" y="1494"/>
                  <a:pt x="4967" y="1548"/>
                </a:cubicBezTo>
                <a:cubicBezTo>
                  <a:pt x="5011" y="1601"/>
                  <a:pt x="5054" y="1656"/>
                  <a:pt x="5095" y="1712"/>
                </a:cubicBezTo>
                <a:cubicBezTo>
                  <a:pt x="5136" y="1768"/>
                  <a:pt x="5176" y="1825"/>
                  <a:pt x="5215" y="1882"/>
                </a:cubicBezTo>
                <a:cubicBezTo>
                  <a:pt x="5253" y="1940"/>
                  <a:pt x="5290" y="1998"/>
                  <a:pt x="5326" y="2058"/>
                </a:cubicBezTo>
                <a:cubicBezTo>
                  <a:pt x="5362" y="2117"/>
                  <a:pt x="5396" y="2177"/>
                  <a:pt x="5428" y="2239"/>
                </a:cubicBezTo>
                <a:cubicBezTo>
                  <a:pt x="5461" y="2300"/>
                  <a:pt x="5492" y="2362"/>
                  <a:pt x="5522" y="2424"/>
                </a:cubicBezTo>
                <a:cubicBezTo>
                  <a:pt x="5551" y="2487"/>
                  <a:pt x="5579" y="2550"/>
                  <a:pt x="5606" y="2614"/>
                </a:cubicBezTo>
                <a:cubicBezTo>
                  <a:pt x="5632" y="2678"/>
                  <a:pt x="5657" y="2743"/>
                  <a:pt x="5681" y="2808"/>
                </a:cubicBezTo>
                <a:cubicBezTo>
                  <a:pt x="5704" y="2873"/>
                  <a:pt x="5726" y="2939"/>
                  <a:pt x="5746" y="3005"/>
                </a:cubicBezTo>
                <a:cubicBezTo>
                  <a:pt x="5766" y="3072"/>
                  <a:pt x="5784" y="3138"/>
                  <a:pt x="5801" y="3206"/>
                </a:cubicBezTo>
                <a:cubicBezTo>
                  <a:pt x="5818" y="3273"/>
                  <a:pt x="5833" y="3340"/>
                  <a:pt x="5847" y="3408"/>
                </a:cubicBezTo>
                <a:cubicBezTo>
                  <a:pt x="5860" y="3476"/>
                  <a:pt x="5872" y="3544"/>
                  <a:pt x="5882" y="3613"/>
                </a:cubicBezTo>
                <a:cubicBezTo>
                  <a:pt x="5893" y="3682"/>
                  <a:pt x="5901" y="3750"/>
                  <a:pt x="5908" y="3819"/>
                </a:cubicBezTo>
                <a:cubicBezTo>
                  <a:pt x="5915" y="3888"/>
                  <a:pt x="5920" y="3957"/>
                  <a:pt x="5923" y="4026"/>
                </a:cubicBezTo>
                <a:cubicBezTo>
                  <a:pt x="5926" y="4096"/>
                  <a:pt x="5928" y="4165"/>
                  <a:pt x="5928" y="4234"/>
                </a:cubicBezTo>
                <a:close/>
              </a:path>
            </a:pathLst>
          </a:custGeom>
          <a:solidFill>
            <a:srgbClr val="165DFF">
              <a:alpha val="5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6" name="任意多边形 165"/>
          <p:cNvSpPr/>
          <p:nvPr/>
        </p:nvSpPr>
        <p:spPr>
          <a:xfrm>
            <a:off x="10058040" y="-360"/>
            <a:ext cx="2134080" cy="2134080"/>
          </a:xfrm>
          <a:custGeom>
            <a:avLst/>
            <a:gdLst/>
            <a:ahLst/>
            <a:cxnLst/>
            <a:rect l="0" t="0" r="r" b="b"/>
            <a:pathLst>
              <a:path w="5928" h="5928">
                <a:moveTo>
                  <a:pt x="5928" y="5575"/>
                </a:moveTo>
                <a:cubicBezTo>
                  <a:pt x="5904" y="5585"/>
                  <a:pt x="5879" y="5596"/>
                  <a:pt x="5855" y="5606"/>
                </a:cubicBezTo>
                <a:cubicBezTo>
                  <a:pt x="5791" y="5632"/>
                  <a:pt x="5726" y="5657"/>
                  <a:pt x="5661" y="5681"/>
                </a:cubicBezTo>
                <a:cubicBezTo>
                  <a:pt x="5596" y="5704"/>
                  <a:pt x="5530" y="5726"/>
                  <a:pt x="5464" y="5746"/>
                </a:cubicBezTo>
                <a:cubicBezTo>
                  <a:pt x="5397" y="5766"/>
                  <a:pt x="5331" y="5784"/>
                  <a:pt x="5263" y="5801"/>
                </a:cubicBezTo>
                <a:cubicBezTo>
                  <a:pt x="5196" y="5818"/>
                  <a:pt x="5129" y="5833"/>
                  <a:pt x="5061" y="5847"/>
                </a:cubicBezTo>
                <a:cubicBezTo>
                  <a:pt x="4993" y="5860"/>
                  <a:pt x="4925" y="5872"/>
                  <a:pt x="4856" y="5882"/>
                </a:cubicBezTo>
                <a:cubicBezTo>
                  <a:pt x="4787" y="5893"/>
                  <a:pt x="4719" y="5901"/>
                  <a:pt x="4649" y="5908"/>
                </a:cubicBezTo>
                <a:cubicBezTo>
                  <a:pt x="4580" y="5915"/>
                  <a:pt x="4511" y="5920"/>
                  <a:pt x="4442" y="5923"/>
                </a:cubicBezTo>
                <a:cubicBezTo>
                  <a:pt x="4372" y="5926"/>
                  <a:pt x="4303" y="5928"/>
                  <a:pt x="4234" y="5928"/>
                </a:cubicBezTo>
                <a:cubicBezTo>
                  <a:pt x="4165" y="5928"/>
                  <a:pt x="4095" y="5926"/>
                  <a:pt x="4026" y="5923"/>
                </a:cubicBezTo>
                <a:cubicBezTo>
                  <a:pt x="3957" y="5920"/>
                  <a:pt x="3888" y="5915"/>
                  <a:pt x="3819" y="5908"/>
                </a:cubicBezTo>
                <a:cubicBezTo>
                  <a:pt x="3750" y="5901"/>
                  <a:pt x="3681" y="5893"/>
                  <a:pt x="3613" y="5882"/>
                </a:cubicBezTo>
                <a:cubicBezTo>
                  <a:pt x="3544" y="5872"/>
                  <a:pt x="3476" y="5860"/>
                  <a:pt x="3408" y="5847"/>
                </a:cubicBezTo>
                <a:cubicBezTo>
                  <a:pt x="3340" y="5833"/>
                  <a:pt x="3272" y="5818"/>
                  <a:pt x="3205" y="5801"/>
                </a:cubicBezTo>
                <a:cubicBezTo>
                  <a:pt x="3138" y="5784"/>
                  <a:pt x="3071" y="5766"/>
                  <a:pt x="3005" y="5746"/>
                </a:cubicBezTo>
                <a:cubicBezTo>
                  <a:pt x="2939" y="5726"/>
                  <a:pt x="2873" y="5704"/>
                  <a:pt x="2808" y="5681"/>
                </a:cubicBezTo>
                <a:cubicBezTo>
                  <a:pt x="2742" y="5657"/>
                  <a:pt x="2678" y="5632"/>
                  <a:pt x="2614" y="5606"/>
                </a:cubicBezTo>
                <a:cubicBezTo>
                  <a:pt x="2550" y="5579"/>
                  <a:pt x="2486" y="5551"/>
                  <a:pt x="2424" y="5522"/>
                </a:cubicBezTo>
                <a:cubicBezTo>
                  <a:pt x="2361" y="5492"/>
                  <a:pt x="2299" y="5461"/>
                  <a:pt x="2238" y="5428"/>
                </a:cubicBezTo>
                <a:cubicBezTo>
                  <a:pt x="2177" y="5396"/>
                  <a:pt x="2117" y="5362"/>
                  <a:pt x="2057" y="5326"/>
                </a:cubicBezTo>
                <a:cubicBezTo>
                  <a:pt x="1998" y="5290"/>
                  <a:pt x="1940" y="5253"/>
                  <a:pt x="1882" y="5215"/>
                </a:cubicBezTo>
                <a:cubicBezTo>
                  <a:pt x="1824" y="5176"/>
                  <a:pt x="1768" y="5136"/>
                  <a:pt x="1712" y="5095"/>
                </a:cubicBezTo>
                <a:cubicBezTo>
                  <a:pt x="1656" y="5054"/>
                  <a:pt x="1602" y="5011"/>
                  <a:pt x="1548" y="4967"/>
                </a:cubicBezTo>
                <a:cubicBezTo>
                  <a:pt x="1495" y="4923"/>
                  <a:pt x="1442" y="4878"/>
                  <a:pt x="1391" y="4832"/>
                </a:cubicBezTo>
                <a:cubicBezTo>
                  <a:pt x="1340" y="4785"/>
                  <a:pt x="1289" y="4737"/>
                  <a:pt x="1240" y="4688"/>
                </a:cubicBezTo>
                <a:cubicBezTo>
                  <a:pt x="1191" y="4639"/>
                  <a:pt x="1144" y="4589"/>
                  <a:pt x="1097" y="4538"/>
                </a:cubicBezTo>
                <a:cubicBezTo>
                  <a:pt x="1051" y="4486"/>
                  <a:pt x="1005" y="4434"/>
                  <a:pt x="961" y="4380"/>
                </a:cubicBezTo>
                <a:cubicBezTo>
                  <a:pt x="917" y="4327"/>
                  <a:pt x="875" y="4272"/>
                  <a:pt x="834" y="4217"/>
                </a:cubicBezTo>
                <a:cubicBezTo>
                  <a:pt x="792" y="4161"/>
                  <a:pt x="752" y="4104"/>
                  <a:pt x="714" y="4047"/>
                </a:cubicBezTo>
                <a:cubicBezTo>
                  <a:pt x="675" y="3989"/>
                  <a:pt x="638" y="3931"/>
                  <a:pt x="603" y="3871"/>
                </a:cubicBezTo>
                <a:cubicBezTo>
                  <a:pt x="567" y="3812"/>
                  <a:pt x="533" y="3752"/>
                  <a:pt x="500" y="3690"/>
                </a:cubicBezTo>
                <a:cubicBezTo>
                  <a:pt x="468" y="3629"/>
                  <a:pt x="437" y="3567"/>
                  <a:pt x="407" y="3505"/>
                </a:cubicBezTo>
                <a:cubicBezTo>
                  <a:pt x="377" y="3442"/>
                  <a:pt x="349" y="3379"/>
                  <a:pt x="323" y="3315"/>
                </a:cubicBezTo>
                <a:cubicBezTo>
                  <a:pt x="296" y="3251"/>
                  <a:pt x="271" y="3186"/>
                  <a:pt x="248" y="3121"/>
                </a:cubicBezTo>
                <a:cubicBezTo>
                  <a:pt x="225" y="3056"/>
                  <a:pt x="203" y="2990"/>
                  <a:pt x="183" y="2923"/>
                </a:cubicBezTo>
                <a:cubicBezTo>
                  <a:pt x="163" y="2856"/>
                  <a:pt x="144" y="2790"/>
                  <a:pt x="127" y="2722"/>
                </a:cubicBezTo>
                <a:cubicBezTo>
                  <a:pt x="111" y="2655"/>
                  <a:pt x="95" y="2588"/>
                  <a:pt x="82" y="2520"/>
                </a:cubicBezTo>
                <a:cubicBezTo>
                  <a:pt x="68" y="2452"/>
                  <a:pt x="56" y="2384"/>
                  <a:pt x="46" y="2315"/>
                </a:cubicBezTo>
                <a:cubicBezTo>
                  <a:pt x="36" y="2246"/>
                  <a:pt x="28" y="2178"/>
                  <a:pt x="21" y="2109"/>
                </a:cubicBezTo>
                <a:cubicBezTo>
                  <a:pt x="14" y="2040"/>
                  <a:pt x="9" y="1971"/>
                  <a:pt x="6" y="1902"/>
                </a:cubicBezTo>
                <a:cubicBezTo>
                  <a:pt x="2" y="1832"/>
                  <a:pt x="0" y="1763"/>
                  <a:pt x="0" y="1694"/>
                </a:cubicBezTo>
                <a:cubicBezTo>
                  <a:pt x="0" y="1625"/>
                  <a:pt x="2" y="1555"/>
                  <a:pt x="6" y="1486"/>
                </a:cubicBezTo>
                <a:cubicBezTo>
                  <a:pt x="9" y="1417"/>
                  <a:pt x="14" y="1348"/>
                  <a:pt x="21" y="1279"/>
                </a:cubicBezTo>
                <a:cubicBezTo>
                  <a:pt x="28" y="1210"/>
                  <a:pt x="36" y="1141"/>
                  <a:pt x="46" y="1073"/>
                </a:cubicBezTo>
                <a:cubicBezTo>
                  <a:pt x="56" y="1004"/>
                  <a:pt x="68" y="936"/>
                  <a:pt x="82" y="868"/>
                </a:cubicBezTo>
                <a:cubicBezTo>
                  <a:pt x="95" y="800"/>
                  <a:pt x="111" y="732"/>
                  <a:pt x="127" y="665"/>
                </a:cubicBezTo>
                <a:cubicBezTo>
                  <a:pt x="144" y="598"/>
                  <a:pt x="163" y="531"/>
                  <a:pt x="183" y="465"/>
                </a:cubicBezTo>
                <a:cubicBezTo>
                  <a:pt x="203" y="399"/>
                  <a:pt x="225" y="333"/>
                  <a:pt x="248" y="268"/>
                </a:cubicBezTo>
                <a:cubicBezTo>
                  <a:pt x="271" y="202"/>
                  <a:pt x="296" y="138"/>
                  <a:pt x="323" y="74"/>
                </a:cubicBezTo>
                <a:cubicBezTo>
                  <a:pt x="333" y="49"/>
                  <a:pt x="343" y="25"/>
                  <a:pt x="354" y="1"/>
                </a:cubicBezTo>
                <a:lnTo>
                  <a:pt x="5928" y="0"/>
                </a:lnTo>
                <a:lnTo>
                  <a:pt x="5928" y="5575"/>
                </a:lnTo>
                <a:close/>
              </a:path>
            </a:pathLst>
          </a:custGeom>
          <a:solidFill>
            <a:srgbClr val="36BFFA">
              <a:alpha val="5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7" name="任意多边形 166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6705720" y="1535040"/>
            <a:ext cx="1154162" cy="3462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方案概述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6705720" y="2012760"/>
            <a:ext cx="4789773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基于条码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/RFID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技术，实现库存异动实时反馈、库位精准管理。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0" name="任意多边形 169"/>
          <p:cNvSpPr/>
          <p:nvPr/>
        </p:nvSpPr>
        <p:spPr>
          <a:xfrm>
            <a:off x="6705360" y="3066840"/>
            <a:ext cx="171720" cy="171720"/>
          </a:xfrm>
          <a:custGeom>
            <a:avLst/>
            <a:gdLst/>
            <a:ahLst/>
            <a:cxnLst/>
            <a:rect l="0" t="0" r="r" b="b"/>
            <a:pathLst>
              <a:path w="477" h="477">
                <a:moveTo>
                  <a:pt x="146" y="359"/>
                </a:moveTo>
                <a:lnTo>
                  <a:pt x="117" y="330"/>
                </a:lnTo>
                <a:cubicBezTo>
                  <a:pt x="109" y="322"/>
                  <a:pt x="106" y="311"/>
                  <a:pt x="110" y="300"/>
                </a:cubicBezTo>
                <a:cubicBezTo>
                  <a:pt x="113" y="292"/>
                  <a:pt x="116" y="280"/>
                  <a:pt x="121" y="268"/>
                </a:cubicBezTo>
                <a:lnTo>
                  <a:pt x="22" y="268"/>
                </a:lnTo>
                <a:cubicBezTo>
                  <a:pt x="14" y="268"/>
                  <a:pt x="7" y="264"/>
                  <a:pt x="3" y="257"/>
                </a:cubicBezTo>
                <a:cubicBezTo>
                  <a:pt x="-1" y="250"/>
                  <a:pt x="-1" y="241"/>
                  <a:pt x="3" y="234"/>
                </a:cubicBezTo>
                <a:lnTo>
                  <a:pt x="52" y="152"/>
                </a:lnTo>
                <a:cubicBezTo>
                  <a:pt x="64" y="132"/>
                  <a:pt x="86" y="119"/>
                  <a:pt x="110" y="119"/>
                </a:cubicBezTo>
                <a:lnTo>
                  <a:pt x="187" y="119"/>
                </a:lnTo>
                <a:cubicBezTo>
                  <a:pt x="189" y="115"/>
                  <a:pt x="192" y="112"/>
                  <a:pt x="194" y="109"/>
                </a:cubicBezTo>
                <a:cubicBezTo>
                  <a:pt x="270" y="-4"/>
                  <a:pt x="384" y="-7"/>
                  <a:pt x="451" y="5"/>
                </a:cubicBezTo>
                <a:cubicBezTo>
                  <a:pt x="462" y="7"/>
                  <a:pt x="470" y="15"/>
                  <a:pt x="472" y="26"/>
                </a:cubicBezTo>
                <a:cubicBezTo>
                  <a:pt x="485" y="94"/>
                  <a:pt x="481" y="207"/>
                  <a:pt x="369" y="284"/>
                </a:cubicBezTo>
                <a:cubicBezTo>
                  <a:pt x="366" y="286"/>
                  <a:pt x="362" y="289"/>
                  <a:pt x="358" y="291"/>
                </a:cubicBezTo>
                <a:lnTo>
                  <a:pt x="358" y="368"/>
                </a:lnTo>
                <a:cubicBezTo>
                  <a:pt x="358" y="391"/>
                  <a:pt x="346" y="413"/>
                  <a:pt x="326" y="425"/>
                </a:cubicBezTo>
                <a:lnTo>
                  <a:pt x="243" y="474"/>
                </a:lnTo>
                <a:cubicBezTo>
                  <a:pt x="236" y="478"/>
                  <a:pt x="228" y="478"/>
                  <a:pt x="221" y="474"/>
                </a:cubicBezTo>
                <a:cubicBezTo>
                  <a:pt x="214" y="470"/>
                  <a:pt x="210" y="463"/>
                  <a:pt x="210" y="455"/>
                </a:cubicBezTo>
                <a:lnTo>
                  <a:pt x="210" y="355"/>
                </a:lnTo>
                <a:cubicBezTo>
                  <a:pt x="196" y="360"/>
                  <a:pt x="185" y="364"/>
                  <a:pt x="175" y="366"/>
                </a:cubicBezTo>
                <a:cubicBezTo>
                  <a:pt x="165" y="370"/>
                  <a:pt x="154" y="367"/>
                  <a:pt x="146" y="359"/>
                </a:cubicBezTo>
                <a:moveTo>
                  <a:pt x="358" y="156"/>
                </a:moveTo>
                <a:cubicBezTo>
                  <a:pt x="363" y="156"/>
                  <a:pt x="368" y="155"/>
                  <a:pt x="373" y="154"/>
                </a:cubicBezTo>
                <a:cubicBezTo>
                  <a:pt x="377" y="152"/>
                  <a:pt x="381" y="149"/>
                  <a:pt x="385" y="145"/>
                </a:cubicBezTo>
                <a:cubicBezTo>
                  <a:pt x="388" y="142"/>
                  <a:pt x="391" y="138"/>
                  <a:pt x="393" y="133"/>
                </a:cubicBezTo>
                <a:cubicBezTo>
                  <a:pt x="395" y="129"/>
                  <a:pt x="396" y="124"/>
                  <a:pt x="396" y="119"/>
                </a:cubicBezTo>
                <a:cubicBezTo>
                  <a:pt x="396" y="114"/>
                  <a:pt x="395" y="109"/>
                  <a:pt x="393" y="105"/>
                </a:cubicBezTo>
                <a:cubicBezTo>
                  <a:pt x="391" y="100"/>
                  <a:pt x="388" y="96"/>
                  <a:pt x="385" y="93"/>
                </a:cubicBezTo>
                <a:cubicBezTo>
                  <a:pt x="381" y="89"/>
                  <a:pt x="377" y="87"/>
                  <a:pt x="373" y="85"/>
                </a:cubicBezTo>
                <a:cubicBezTo>
                  <a:pt x="368" y="83"/>
                  <a:pt x="363" y="82"/>
                  <a:pt x="358" y="82"/>
                </a:cubicBezTo>
                <a:cubicBezTo>
                  <a:pt x="353" y="82"/>
                  <a:pt x="349" y="83"/>
                  <a:pt x="344" y="85"/>
                </a:cubicBezTo>
                <a:cubicBezTo>
                  <a:pt x="340" y="87"/>
                  <a:pt x="336" y="89"/>
                  <a:pt x="332" y="93"/>
                </a:cubicBezTo>
                <a:cubicBezTo>
                  <a:pt x="329" y="96"/>
                  <a:pt x="326" y="100"/>
                  <a:pt x="324" y="105"/>
                </a:cubicBezTo>
                <a:cubicBezTo>
                  <a:pt x="322" y="109"/>
                  <a:pt x="321" y="114"/>
                  <a:pt x="321" y="119"/>
                </a:cubicBezTo>
                <a:cubicBezTo>
                  <a:pt x="321" y="124"/>
                  <a:pt x="322" y="129"/>
                  <a:pt x="324" y="133"/>
                </a:cubicBezTo>
                <a:cubicBezTo>
                  <a:pt x="326" y="138"/>
                  <a:pt x="329" y="142"/>
                  <a:pt x="332" y="145"/>
                </a:cubicBezTo>
                <a:cubicBezTo>
                  <a:pt x="336" y="149"/>
                  <a:pt x="340" y="152"/>
                  <a:pt x="344" y="154"/>
                </a:cubicBezTo>
                <a:cubicBezTo>
                  <a:pt x="349" y="155"/>
                  <a:pt x="353" y="156"/>
                  <a:pt x="358" y="156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1" name="文本框 170"/>
          <p:cNvSpPr txBox="1"/>
          <p:nvPr/>
        </p:nvSpPr>
        <p:spPr>
          <a:xfrm>
            <a:off x="6705720" y="257868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核心优势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文本框 171"/>
          <p:cNvSpPr txBox="1"/>
          <p:nvPr/>
        </p:nvSpPr>
        <p:spPr>
          <a:xfrm>
            <a:off x="6991200" y="3050640"/>
            <a:ext cx="1038746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提升盘点效率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3" name="任意多边形 172"/>
          <p:cNvSpPr/>
          <p:nvPr/>
        </p:nvSpPr>
        <p:spPr>
          <a:xfrm>
            <a:off x="6705360" y="3447720"/>
            <a:ext cx="171720" cy="172080"/>
          </a:xfrm>
          <a:custGeom>
            <a:avLst/>
            <a:gdLst/>
            <a:ahLst/>
            <a:cxnLst/>
            <a:rect l="0" t="0" r="r" b="b"/>
            <a:pathLst>
              <a:path w="477" h="478">
                <a:moveTo>
                  <a:pt x="418" y="240"/>
                </a:moveTo>
                <a:cubicBezTo>
                  <a:pt x="418" y="228"/>
                  <a:pt x="417" y="216"/>
                  <a:pt x="414" y="205"/>
                </a:cubicBezTo>
                <a:cubicBezTo>
                  <a:pt x="412" y="193"/>
                  <a:pt x="409" y="182"/>
                  <a:pt x="404" y="170"/>
                </a:cubicBezTo>
                <a:cubicBezTo>
                  <a:pt x="400" y="159"/>
                  <a:pt x="394" y="149"/>
                  <a:pt x="388" y="139"/>
                </a:cubicBezTo>
                <a:cubicBezTo>
                  <a:pt x="381" y="130"/>
                  <a:pt x="374" y="121"/>
                  <a:pt x="366" y="112"/>
                </a:cubicBezTo>
                <a:cubicBezTo>
                  <a:pt x="357" y="104"/>
                  <a:pt x="348" y="97"/>
                  <a:pt x="339" y="90"/>
                </a:cubicBezTo>
                <a:cubicBezTo>
                  <a:pt x="329" y="84"/>
                  <a:pt x="318" y="78"/>
                  <a:pt x="308" y="74"/>
                </a:cubicBezTo>
                <a:cubicBezTo>
                  <a:pt x="297" y="69"/>
                  <a:pt x="286" y="66"/>
                  <a:pt x="274" y="63"/>
                </a:cubicBezTo>
                <a:cubicBezTo>
                  <a:pt x="263" y="61"/>
                  <a:pt x="251" y="60"/>
                  <a:pt x="239" y="60"/>
                </a:cubicBezTo>
                <a:cubicBezTo>
                  <a:pt x="228" y="60"/>
                  <a:pt x="216" y="61"/>
                  <a:pt x="204" y="63"/>
                </a:cubicBezTo>
                <a:cubicBezTo>
                  <a:pt x="193" y="66"/>
                  <a:pt x="182" y="69"/>
                  <a:pt x="170" y="74"/>
                </a:cubicBezTo>
                <a:cubicBezTo>
                  <a:pt x="159" y="78"/>
                  <a:pt x="149" y="84"/>
                  <a:pt x="139" y="90"/>
                </a:cubicBezTo>
                <a:cubicBezTo>
                  <a:pt x="129" y="97"/>
                  <a:pt x="120" y="104"/>
                  <a:pt x="112" y="112"/>
                </a:cubicBezTo>
                <a:cubicBezTo>
                  <a:pt x="104" y="121"/>
                  <a:pt x="96" y="130"/>
                  <a:pt x="90" y="139"/>
                </a:cubicBezTo>
                <a:cubicBezTo>
                  <a:pt x="83" y="149"/>
                  <a:pt x="78" y="159"/>
                  <a:pt x="73" y="170"/>
                </a:cubicBezTo>
                <a:cubicBezTo>
                  <a:pt x="69" y="182"/>
                  <a:pt x="65" y="193"/>
                  <a:pt x="63" y="205"/>
                </a:cubicBezTo>
                <a:cubicBezTo>
                  <a:pt x="61" y="216"/>
                  <a:pt x="60" y="228"/>
                  <a:pt x="60" y="240"/>
                </a:cubicBezTo>
                <a:cubicBezTo>
                  <a:pt x="60" y="251"/>
                  <a:pt x="61" y="263"/>
                  <a:pt x="63" y="274"/>
                </a:cubicBezTo>
                <a:cubicBezTo>
                  <a:pt x="65" y="286"/>
                  <a:pt x="69" y="297"/>
                  <a:pt x="73" y="308"/>
                </a:cubicBezTo>
                <a:cubicBezTo>
                  <a:pt x="78" y="319"/>
                  <a:pt x="83" y="329"/>
                  <a:pt x="90" y="339"/>
                </a:cubicBezTo>
                <a:cubicBezTo>
                  <a:pt x="96" y="349"/>
                  <a:pt x="104" y="358"/>
                  <a:pt x="112" y="366"/>
                </a:cubicBezTo>
                <a:cubicBezTo>
                  <a:pt x="120" y="374"/>
                  <a:pt x="129" y="382"/>
                  <a:pt x="139" y="388"/>
                </a:cubicBezTo>
                <a:cubicBezTo>
                  <a:pt x="149" y="395"/>
                  <a:pt x="159" y="400"/>
                  <a:pt x="170" y="405"/>
                </a:cubicBezTo>
                <a:cubicBezTo>
                  <a:pt x="182" y="409"/>
                  <a:pt x="193" y="412"/>
                  <a:pt x="204" y="415"/>
                </a:cubicBezTo>
                <a:cubicBezTo>
                  <a:pt x="216" y="417"/>
                  <a:pt x="228" y="418"/>
                  <a:pt x="239" y="418"/>
                </a:cubicBezTo>
                <a:cubicBezTo>
                  <a:pt x="251" y="418"/>
                  <a:pt x="263" y="417"/>
                  <a:pt x="274" y="415"/>
                </a:cubicBezTo>
                <a:cubicBezTo>
                  <a:pt x="286" y="412"/>
                  <a:pt x="297" y="409"/>
                  <a:pt x="308" y="405"/>
                </a:cubicBezTo>
                <a:cubicBezTo>
                  <a:pt x="318" y="400"/>
                  <a:pt x="329" y="395"/>
                  <a:pt x="339" y="388"/>
                </a:cubicBezTo>
                <a:cubicBezTo>
                  <a:pt x="348" y="382"/>
                  <a:pt x="357" y="374"/>
                  <a:pt x="366" y="366"/>
                </a:cubicBezTo>
                <a:cubicBezTo>
                  <a:pt x="374" y="358"/>
                  <a:pt x="381" y="349"/>
                  <a:pt x="388" y="339"/>
                </a:cubicBezTo>
                <a:cubicBezTo>
                  <a:pt x="394" y="329"/>
                  <a:pt x="400" y="319"/>
                  <a:pt x="404" y="308"/>
                </a:cubicBezTo>
                <a:cubicBezTo>
                  <a:pt x="409" y="297"/>
                  <a:pt x="412" y="286"/>
                  <a:pt x="414" y="274"/>
                </a:cubicBezTo>
                <a:cubicBezTo>
                  <a:pt x="417" y="263"/>
                  <a:pt x="418" y="251"/>
                  <a:pt x="418" y="240"/>
                </a:cubicBezTo>
                <a:moveTo>
                  <a:pt x="0" y="240"/>
                </a:moveTo>
                <a:cubicBezTo>
                  <a:pt x="0" y="224"/>
                  <a:pt x="2" y="208"/>
                  <a:pt x="5" y="193"/>
                </a:cubicBezTo>
                <a:cubicBezTo>
                  <a:pt x="8" y="177"/>
                  <a:pt x="12" y="162"/>
                  <a:pt x="18" y="147"/>
                </a:cubicBezTo>
                <a:cubicBezTo>
                  <a:pt x="24" y="133"/>
                  <a:pt x="32" y="119"/>
                  <a:pt x="40" y="106"/>
                </a:cubicBezTo>
                <a:cubicBezTo>
                  <a:pt x="49" y="93"/>
                  <a:pt x="59" y="81"/>
                  <a:pt x="70" y="70"/>
                </a:cubicBezTo>
                <a:cubicBezTo>
                  <a:pt x="81" y="59"/>
                  <a:pt x="93" y="49"/>
                  <a:pt x="106" y="41"/>
                </a:cubicBezTo>
                <a:cubicBezTo>
                  <a:pt x="119" y="32"/>
                  <a:pt x="133" y="25"/>
                  <a:pt x="147" y="19"/>
                </a:cubicBezTo>
                <a:cubicBezTo>
                  <a:pt x="162" y="13"/>
                  <a:pt x="177" y="8"/>
                  <a:pt x="193" y="5"/>
                </a:cubicBezTo>
                <a:cubicBezTo>
                  <a:pt x="208" y="2"/>
                  <a:pt x="224" y="0"/>
                  <a:pt x="239" y="0"/>
                </a:cubicBezTo>
                <a:cubicBezTo>
                  <a:pt x="255" y="0"/>
                  <a:pt x="270" y="2"/>
                  <a:pt x="286" y="5"/>
                </a:cubicBezTo>
                <a:cubicBezTo>
                  <a:pt x="301" y="8"/>
                  <a:pt x="316" y="13"/>
                  <a:pt x="330" y="19"/>
                </a:cubicBezTo>
                <a:cubicBezTo>
                  <a:pt x="345" y="25"/>
                  <a:pt x="359" y="32"/>
                  <a:pt x="372" y="41"/>
                </a:cubicBezTo>
                <a:cubicBezTo>
                  <a:pt x="385" y="49"/>
                  <a:pt x="397" y="59"/>
                  <a:pt x="408" y="70"/>
                </a:cubicBezTo>
                <a:cubicBezTo>
                  <a:pt x="419" y="81"/>
                  <a:pt x="429" y="93"/>
                  <a:pt x="437" y="106"/>
                </a:cubicBezTo>
                <a:cubicBezTo>
                  <a:pt x="446" y="119"/>
                  <a:pt x="453" y="133"/>
                  <a:pt x="459" y="147"/>
                </a:cubicBezTo>
                <a:cubicBezTo>
                  <a:pt x="465" y="162"/>
                  <a:pt x="470" y="177"/>
                  <a:pt x="473" y="193"/>
                </a:cubicBezTo>
                <a:cubicBezTo>
                  <a:pt x="476" y="208"/>
                  <a:pt x="477" y="224"/>
                  <a:pt x="477" y="240"/>
                </a:cubicBezTo>
                <a:cubicBezTo>
                  <a:pt x="477" y="255"/>
                  <a:pt x="476" y="271"/>
                  <a:pt x="473" y="286"/>
                </a:cubicBezTo>
                <a:cubicBezTo>
                  <a:pt x="470" y="301"/>
                  <a:pt x="465" y="316"/>
                  <a:pt x="459" y="331"/>
                </a:cubicBezTo>
                <a:cubicBezTo>
                  <a:pt x="453" y="345"/>
                  <a:pt x="446" y="359"/>
                  <a:pt x="437" y="372"/>
                </a:cubicBezTo>
                <a:cubicBezTo>
                  <a:pt x="429" y="385"/>
                  <a:pt x="419" y="397"/>
                  <a:pt x="408" y="408"/>
                </a:cubicBezTo>
                <a:cubicBezTo>
                  <a:pt x="397" y="419"/>
                  <a:pt x="385" y="429"/>
                  <a:pt x="372" y="438"/>
                </a:cubicBezTo>
                <a:cubicBezTo>
                  <a:pt x="359" y="446"/>
                  <a:pt x="345" y="454"/>
                  <a:pt x="330" y="460"/>
                </a:cubicBezTo>
                <a:cubicBezTo>
                  <a:pt x="316" y="466"/>
                  <a:pt x="301" y="470"/>
                  <a:pt x="286" y="473"/>
                </a:cubicBezTo>
                <a:cubicBezTo>
                  <a:pt x="270" y="476"/>
                  <a:pt x="255" y="478"/>
                  <a:pt x="239" y="478"/>
                </a:cubicBezTo>
                <a:cubicBezTo>
                  <a:pt x="224" y="478"/>
                  <a:pt x="208" y="476"/>
                  <a:pt x="193" y="473"/>
                </a:cubicBezTo>
                <a:cubicBezTo>
                  <a:pt x="177" y="470"/>
                  <a:pt x="162" y="466"/>
                  <a:pt x="147" y="460"/>
                </a:cubicBezTo>
                <a:cubicBezTo>
                  <a:pt x="133" y="454"/>
                  <a:pt x="119" y="446"/>
                  <a:pt x="106" y="438"/>
                </a:cubicBezTo>
                <a:cubicBezTo>
                  <a:pt x="93" y="429"/>
                  <a:pt x="81" y="419"/>
                  <a:pt x="70" y="408"/>
                </a:cubicBezTo>
                <a:cubicBezTo>
                  <a:pt x="59" y="397"/>
                  <a:pt x="49" y="385"/>
                  <a:pt x="40" y="372"/>
                </a:cubicBezTo>
                <a:cubicBezTo>
                  <a:pt x="32" y="359"/>
                  <a:pt x="24" y="345"/>
                  <a:pt x="18" y="331"/>
                </a:cubicBezTo>
                <a:cubicBezTo>
                  <a:pt x="12" y="316"/>
                  <a:pt x="8" y="301"/>
                  <a:pt x="5" y="286"/>
                </a:cubicBezTo>
                <a:cubicBezTo>
                  <a:pt x="2" y="271"/>
                  <a:pt x="0" y="255"/>
                  <a:pt x="0" y="240"/>
                </a:cubicBezTo>
                <a:moveTo>
                  <a:pt x="239" y="314"/>
                </a:moveTo>
                <a:cubicBezTo>
                  <a:pt x="249" y="314"/>
                  <a:pt x="259" y="312"/>
                  <a:pt x="268" y="308"/>
                </a:cubicBezTo>
                <a:cubicBezTo>
                  <a:pt x="277" y="305"/>
                  <a:pt x="285" y="299"/>
                  <a:pt x="292" y="292"/>
                </a:cubicBezTo>
                <a:cubicBezTo>
                  <a:pt x="299" y="285"/>
                  <a:pt x="304" y="277"/>
                  <a:pt x="308" y="268"/>
                </a:cubicBezTo>
                <a:cubicBezTo>
                  <a:pt x="312" y="259"/>
                  <a:pt x="314" y="249"/>
                  <a:pt x="314" y="240"/>
                </a:cubicBezTo>
                <a:cubicBezTo>
                  <a:pt x="314" y="230"/>
                  <a:pt x="312" y="220"/>
                  <a:pt x="308" y="211"/>
                </a:cubicBezTo>
                <a:cubicBezTo>
                  <a:pt x="304" y="202"/>
                  <a:pt x="299" y="194"/>
                  <a:pt x="292" y="187"/>
                </a:cubicBezTo>
                <a:cubicBezTo>
                  <a:pt x="285" y="179"/>
                  <a:pt x="277" y="174"/>
                  <a:pt x="268" y="170"/>
                </a:cubicBezTo>
                <a:cubicBezTo>
                  <a:pt x="259" y="166"/>
                  <a:pt x="249" y="164"/>
                  <a:pt x="239" y="164"/>
                </a:cubicBezTo>
                <a:cubicBezTo>
                  <a:pt x="229" y="164"/>
                  <a:pt x="220" y="166"/>
                  <a:pt x="211" y="170"/>
                </a:cubicBezTo>
                <a:cubicBezTo>
                  <a:pt x="202" y="174"/>
                  <a:pt x="194" y="179"/>
                  <a:pt x="187" y="187"/>
                </a:cubicBezTo>
                <a:cubicBezTo>
                  <a:pt x="180" y="194"/>
                  <a:pt x="173" y="202"/>
                  <a:pt x="170" y="211"/>
                </a:cubicBezTo>
                <a:cubicBezTo>
                  <a:pt x="166" y="220"/>
                  <a:pt x="164" y="230"/>
                  <a:pt x="164" y="240"/>
                </a:cubicBezTo>
                <a:cubicBezTo>
                  <a:pt x="164" y="249"/>
                  <a:pt x="166" y="259"/>
                  <a:pt x="170" y="268"/>
                </a:cubicBezTo>
                <a:cubicBezTo>
                  <a:pt x="173" y="277"/>
                  <a:pt x="180" y="285"/>
                  <a:pt x="187" y="292"/>
                </a:cubicBezTo>
                <a:cubicBezTo>
                  <a:pt x="194" y="299"/>
                  <a:pt x="202" y="305"/>
                  <a:pt x="211" y="308"/>
                </a:cubicBezTo>
                <a:cubicBezTo>
                  <a:pt x="220" y="312"/>
                  <a:pt x="229" y="314"/>
                  <a:pt x="239" y="314"/>
                </a:cubicBezTo>
                <a:moveTo>
                  <a:pt x="239" y="105"/>
                </a:moveTo>
                <a:cubicBezTo>
                  <a:pt x="257" y="105"/>
                  <a:pt x="274" y="108"/>
                  <a:pt x="291" y="115"/>
                </a:cubicBezTo>
                <a:cubicBezTo>
                  <a:pt x="307" y="122"/>
                  <a:pt x="321" y="131"/>
                  <a:pt x="334" y="144"/>
                </a:cubicBezTo>
                <a:cubicBezTo>
                  <a:pt x="347" y="156"/>
                  <a:pt x="356" y="171"/>
                  <a:pt x="363" y="188"/>
                </a:cubicBezTo>
                <a:cubicBezTo>
                  <a:pt x="370" y="205"/>
                  <a:pt x="373" y="222"/>
                  <a:pt x="373" y="240"/>
                </a:cubicBezTo>
                <a:cubicBezTo>
                  <a:pt x="373" y="257"/>
                  <a:pt x="370" y="274"/>
                  <a:pt x="363" y="291"/>
                </a:cubicBezTo>
                <a:cubicBezTo>
                  <a:pt x="356" y="307"/>
                  <a:pt x="347" y="322"/>
                  <a:pt x="334" y="334"/>
                </a:cubicBezTo>
                <a:cubicBezTo>
                  <a:pt x="321" y="347"/>
                  <a:pt x="307" y="356"/>
                  <a:pt x="291" y="363"/>
                </a:cubicBezTo>
                <a:cubicBezTo>
                  <a:pt x="274" y="370"/>
                  <a:pt x="257" y="373"/>
                  <a:pt x="239" y="373"/>
                </a:cubicBezTo>
                <a:cubicBezTo>
                  <a:pt x="222" y="373"/>
                  <a:pt x="204" y="370"/>
                  <a:pt x="188" y="363"/>
                </a:cubicBezTo>
                <a:cubicBezTo>
                  <a:pt x="171" y="356"/>
                  <a:pt x="156" y="347"/>
                  <a:pt x="144" y="334"/>
                </a:cubicBezTo>
                <a:cubicBezTo>
                  <a:pt x="131" y="322"/>
                  <a:pt x="121" y="307"/>
                  <a:pt x="115" y="291"/>
                </a:cubicBezTo>
                <a:cubicBezTo>
                  <a:pt x="108" y="274"/>
                  <a:pt x="104" y="257"/>
                  <a:pt x="104" y="240"/>
                </a:cubicBezTo>
                <a:cubicBezTo>
                  <a:pt x="104" y="222"/>
                  <a:pt x="108" y="205"/>
                  <a:pt x="115" y="188"/>
                </a:cubicBezTo>
                <a:cubicBezTo>
                  <a:pt x="121" y="171"/>
                  <a:pt x="131" y="156"/>
                  <a:pt x="144" y="144"/>
                </a:cubicBezTo>
                <a:cubicBezTo>
                  <a:pt x="156" y="131"/>
                  <a:pt x="171" y="122"/>
                  <a:pt x="188" y="115"/>
                </a:cubicBezTo>
                <a:cubicBezTo>
                  <a:pt x="204" y="108"/>
                  <a:pt x="222" y="105"/>
                  <a:pt x="239" y="105"/>
                </a:cubicBezTo>
                <a:moveTo>
                  <a:pt x="210" y="240"/>
                </a:moveTo>
                <a:cubicBezTo>
                  <a:pt x="210" y="231"/>
                  <a:pt x="212" y="224"/>
                  <a:pt x="218" y="218"/>
                </a:cubicBezTo>
                <a:cubicBezTo>
                  <a:pt x="224" y="213"/>
                  <a:pt x="231" y="210"/>
                  <a:pt x="239" y="210"/>
                </a:cubicBezTo>
                <a:cubicBezTo>
                  <a:pt x="248" y="210"/>
                  <a:pt x="255" y="213"/>
                  <a:pt x="260" y="218"/>
                </a:cubicBezTo>
                <a:cubicBezTo>
                  <a:pt x="266" y="224"/>
                  <a:pt x="269" y="231"/>
                  <a:pt x="269" y="240"/>
                </a:cubicBezTo>
                <a:cubicBezTo>
                  <a:pt x="269" y="248"/>
                  <a:pt x="266" y="255"/>
                  <a:pt x="260" y="261"/>
                </a:cubicBezTo>
                <a:cubicBezTo>
                  <a:pt x="255" y="266"/>
                  <a:pt x="248" y="269"/>
                  <a:pt x="239" y="269"/>
                </a:cubicBezTo>
                <a:cubicBezTo>
                  <a:pt x="231" y="269"/>
                  <a:pt x="224" y="266"/>
                  <a:pt x="218" y="261"/>
                </a:cubicBezTo>
                <a:cubicBezTo>
                  <a:pt x="212" y="255"/>
                  <a:pt x="210" y="248"/>
                  <a:pt x="210" y="240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" name="文本框 173"/>
          <p:cNvSpPr txBox="1"/>
          <p:nvPr/>
        </p:nvSpPr>
        <p:spPr>
          <a:xfrm>
            <a:off x="8058600" y="3033000"/>
            <a:ext cx="39594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5" name="文本框 174"/>
          <p:cNvSpPr txBox="1"/>
          <p:nvPr/>
        </p:nvSpPr>
        <p:spPr>
          <a:xfrm>
            <a:off x="6991200" y="3431880"/>
            <a:ext cx="1038746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库存准确率达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6" name="任意多边形 175"/>
          <p:cNvSpPr/>
          <p:nvPr/>
        </p:nvSpPr>
        <p:spPr>
          <a:xfrm>
            <a:off x="6705360" y="3839760"/>
            <a:ext cx="171720" cy="150120"/>
          </a:xfrm>
          <a:custGeom>
            <a:avLst/>
            <a:gdLst/>
            <a:ahLst/>
            <a:cxnLst/>
            <a:rect l="0" t="0" r="r" b="b"/>
            <a:pathLst>
              <a:path w="477" h="417">
                <a:moveTo>
                  <a:pt x="30" y="0"/>
                </a:moveTo>
                <a:lnTo>
                  <a:pt x="448" y="0"/>
                </a:lnTo>
                <a:cubicBezTo>
                  <a:pt x="464" y="0"/>
                  <a:pt x="477" y="13"/>
                  <a:pt x="477" y="29"/>
                </a:cubicBezTo>
                <a:lnTo>
                  <a:pt x="477" y="59"/>
                </a:lnTo>
                <a:cubicBezTo>
                  <a:pt x="477" y="76"/>
                  <a:pt x="464" y="89"/>
                  <a:pt x="448" y="89"/>
                </a:cubicBezTo>
                <a:lnTo>
                  <a:pt x="30" y="89"/>
                </a:lnTo>
                <a:cubicBezTo>
                  <a:pt x="13" y="89"/>
                  <a:pt x="0" y="76"/>
                  <a:pt x="0" y="59"/>
                </a:cubicBezTo>
                <a:lnTo>
                  <a:pt x="0" y="29"/>
                </a:lnTo>
                <a:cubicBezTo>
                  <a:pt x="0" y="13"/>
                  <a:pt x="13" y="0"/>
                  <a:pt x="30" y="0"/>
                </a:cubicBezTo>
                <a:moveTo>
                  <a:pt x="30" y="119"/>
                </a:moveTo>
                <a:lnTo>
                  <a:pt x="448" y="119"/>
                </a:lnTo>
                <a:lnTo>
                  <a:pt x="448" y="357"/>
                </a:lnTo>
                <a:cubicBezTo>
                  <a:pt x="448" y="391"/>
                  <a:pt x="421" y="417"/>
                  <a:pt x="388" y="417"/>
                </a:cubicBezTo>
                <a:lnTo>
                  <a:pt x="89" y="417"/>
                </a:lnTo>
                <a:cubicBezTo>
                  <a:pt x="57" y="417"/>
                  <a:pt x="30" y="391"/>
                  <a:pt x="30" y="357"/>
                </a:cubicBezTo>
                <a:lnTo>
                  <a:pt x="30" y="119"/>
                </a:lnTo>
                <a:moveTo>
                  <a:pt x="149" y="193"/>
                </a:moveTo>
                <a:cubicBezTo>
                  <a:pt x="149" y="201"/>
                  <a:pt x="156" y="208"/>
                  <a:pt x="164" y="208"/>
                </a:cubicBezTo>
                <a:lnTo>
                  <a:pt x="314" y="208"/>
                </a:lnTo>
                <a:cubicBezTo>
                  <a:pt x="322" y="208"/>
                  <a:pt x="329" y="201"/>
                  <a:pt x="329" y="193"/>
                </a:cubicBezTo>
                <a:cubicBezTo>
                  <a:pt x="329" y="185"/>
                  <a:pt x="322" y="178"/>
                  <a:pt x="314" y="178"/>
                </a:cubicBezTo>
                <a:lnTo>
                  <a:pt x="164" y="178"/>
                </a:lnTo>
                <a:cubicBezTo>
                  <a:pt x="156" y="178"/>
                  <a:pt x="149" y="185"/>
                  <a:pt x="149" y="193"/>
                </a:cubicBezTo>
                <a:close/>
              </a:path>
            </a:pathLst>
          </a:custGeom>
          <a:solidFill>
            <a:srgbClr val="165D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8058600" y="3414240"/>
            <a:ext cx="554639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99.5%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文本框 177"/>
          <p:cNvSpPr txBox="1"/>
          <p:nvPr/>
        </p:nvSpPr>
        <p:spPr>
          <a:xfrm>
            <a:off x="6991200" y="3812760"/>
            <a:ext cx="865622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37415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降低呆滞料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7887240" y="3795120"/>
            <a:ext cx="39594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i="0" u="none" strike="noStrike">
                <a:solidFill>
                  <a:srgbClr val="165D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6705720" y="4363920"/>
            <a:ext cx="1731243" cy="3462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1F2937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基础数据管理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1" name="文本框 180"/>
          <p:cNvSpPr txBox="1"/>
          <p:nvPr/>
        </p:nvSpPr>
        <p:spPr>
          <a:xfrm>
            <a:off x="6705720" y="4841640"/>
            <a:ext cx="4895571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物料批次管理、包装规格设置（件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箱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托盘）、货位策略（上架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2" name="图片 181"/>
          <p:cNvPicPr/>
          <p:nvPr/>
        </p:nvPicPr>
        <p:blipFill>
          <a:blip r:embed="rId2"/>
          <a:stretch/>
        </p:blipFill>
        <p:spPr>
          <a:xfrm>
            <a:off x="0" y="0"/>
            <a:ext cx="609552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3" name="图片 182"/>
          <p:cNvPicPr/>
          <p:nvPr/>
        </p:nvPicPr>
        <p:blipFill>
          <a:blip r:embed="rId3"/>
          <a:stretch/>
        </p:blipFill>
        <p:spPr>
          <a:xfrm>
            <a:off x="0" y="0"/>
            <a:ext cx="60955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4" name="文本框 183"/>
          <p:cNvSpPr txBox="1"/>
          <p:nvPr/>
        </p:nvSpPr>
        <p:spPr>
          <a:xfrm>
            <a:off x="6705720" y="5127120"/>
            <a:ext cx="1038746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拣货规则）。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5" name="文本框 184"/>
          <p:cNvSpPr txBox="1"/>
          <p:nvPr/>
        </p:nvSpPr>
        <p:spPr>
          <a:xfrm>
            <a:off x="304920" y="6017040"/>
            <a:ext cx="1384995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FFFFFF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智能仓储管理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6" name="文本框 185"/>
          <p:cNvSpPr txBox="1"/>
          <p:nvPr/>
        </p:nvSpPr>
        <p:spPr>
          <a:xfrm>
            <a:off x="304920" y="6337080"/>
            <a:ext cx="1904367" cy="2077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FFFFFF">
                    <a:alpha val="90000"/>
                  </a:srgbClr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实时货位监控与精准管理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3"/>
  <p:tag name="KSO_WM_SLIDE_LAYOUT" val="a_e_f_d"/>
  <p:tag name="KSO_WM_SLIDE_LAYOUT_CNT" val="1_1_1_1"/>
  <p:tag name="KSO_WM_SLIDE_TYPE" val="sectionTitle"/>
  <p:tag name="KSO_WM_SLIDE_SUBTYPE" val="pureTxt"/>
  <p:tag name="KSO_WM_BEAUTIFY_FLAG" val="#wm#"/>
  <p:tag name="KSO_WM_COMBINE_RELATE_SLIDE_ID" val="background20185108_11"/>
  <p:tag name="KSO_WM_TEMPLATE_CATEGORY" val="custom"/>
  <p:tag name="KSO_WM_TEMPLATE_INDEX" val="20189023"/>
  <p:tag name="KSO_WM_SLIDE_ID" val="custom20189023_11"/>
  <p:tag name="KSO_WM_SLIDE_INDEX" val="11"/>
  <p:tag name="KSO_WM_TEMPLATE_SUBCATEGORY" val="combin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9023"/>
  <p:tag name="KSO_WM_TAG_VERSION" val="1.0"/>
  <p:tag name="KSO_WM_UNIT_TYPE" val="a"/>
  <p:tag name="KSO_WM_UNIT_INDEX" val="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ID" val="custom20189023_1*a*1"/>
  <p:tag name="KSO_WM_UNIT_PRESET_TEXT" val="商业计划书模板"/>
</p:tagLst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1496</Words>
  <Application>Microsoft Office PowerPoint</Application>
  <PresentationFormat>宽屏</PresentationFormat>
  <Paragraphs>232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微软雅黑</vt:lpstr>
      <vt:lpstr>Symbol</vt:lpstr>
      <vt:lpstr>Arial</vt:lpstr>
      <vt:lpstr>宋体</vt:lpstr>
      <vt:lpstr>DejaVu Sans</vt:lpstr>
      <vt:lpstr>Calibri</vt:lpstr>
      <vt:lpstr>苹方 中等</vt:lpstr>
      <vt:lpstr>Wingdings</vt:lpstr>
      <vt:lpstr>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鲸座科技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Lenovo</dc:creator>
  <dc:description/>
  <cp:lastModifiedBy>Cathy</cp:lastModifiedBy>
  <cp:revision>7</cp:revision>
  <dcterms:modified xsi:type="dcterms:W3CDTF">2025-09-19T02:10:03Z</dcterms:modified>
  <dc:language>en-US</dc:language>
</cp:coreProperties>
</file>